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media/image30.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94" r:id="rId5"/>
    <p:sldMasterId id="2147483830" r:id="rId6"/>
    <p:sldMasterId id="2147483878" r:id="rId7"/>
    <p:sldMasterId id="2147483900" r:id="rId8"/>
    <p:sldMasterId id="2147483925" r:id="rId9"/>
    <p:sldMasterId id="2147483976" r:id="rId10"/>
    <p:sldMasterId id="2147484003" r:id="rId11"/>
    <p:sldMasterId id="2147484040" r:id="rId12"/>
    <p:sldMasterId id="2147484080" r:id="rId13"/>
  </p:sldMasterIdLst>
  <p:notesMasterIdLst>
    <p:notesMasterId r:id="rId45"/>
  </p:notesMasterIdLst>
  <p:sldIdLst>
    <p:sldId id="4570" r:id="rId14"/>
    <p:sldId id="5171" r:id="rId15"/>
    <p:sldId id="5154" r:id="rId16"/>
    <p:sldId id="5155" r:id="rId17"/>
    <p:sldId id="5156" r:id="rId18"/>
    <p:sldId id="5157" r:id="rId19"/>
    <p:sldId id="5194" r:id="rId20"/>
    <p:sldId id="5180" r:id="rId21"/>
    <p:sldId id="5181" r:id="rId22"/>
    <p:sldId id="5182" r:id="rId23"/>
    <p:sldId id="5183" r:id="rId24"/>
    <p:sldId id="5196" r:id="rId25"/>
    <p:sldId id="5179" r:id="rId26"/>
    <p:sldId id="5197" r:id="rId27"/>
    <p:sldId id="5198" r:id="rId28"/>
    <p:sldId id="5184" r:id="rId29"/>
    <p:sldId id="4678" r:id="rId30"/>
    <p:sldId id="5159" r:id="rId31"/>
    <p:sldId id="1965" r:id="rId32"/>
    <p:sldId id="5199" r:id="rId33"/>
    <p:sldId id="5189" r:id="rId34"/>
    <p:sldId id="5191" r:id="rId35"/>
    <p:sldId id="5192" r:id="rId36"/>
    <p:sldId id="5193" r:id="rId37"/>
    <p:sldId id="5195" r:id="rId38"/>
    <p:sldId id="5188" r:id="rId39"/>
    <p:sldId id="5167" r:id="rId40"/>
    <p:sldId id="5172" r:id="rId41"/>
    <p:sldId id="5169" r:id="rId42"/>
    <p:sldId id="5186" r:id="rId43"/>
    <p:sldId id="206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B44F65-D6A9-36F9-2F0C-227AD4362860}" name="John Tweddle" initials="JT" userId="S::j.tweddle@nhm.ac.uk::89ef0861-96e0-43ed-9017-1f2fd3248ab6" providerId="AD"/>
  <p188:author id="{37E80C7F-674D-0E00-F0A2-22DF978295AD}" name="Cassie Emanuel" initials="CE" userId="S::c.emanuel@nhm.ac.uk::879c3149-c60a-4139-9b74-560bc0bf2b18" providerId="AD"/>
  <p188:author id="{8D4FCED4-E3A8-921F-9C2F-4629E2516233}" name="Ed Baker" initials="EB" userId="S::edward.baker@nhm.ac.uk::a05e8396-b309-4a6c-88e2-347222cccd73" providerId="AD"/>
  <p188:author id="{61ADCCD7-21F6-4044-8E58-95AD46A8A5CC}" name="Rachel Simpson" initials="RS" userId="S::rachel.simpson@nhm.ac.uk::c36940d7-c934-4a22-966b-a206f19afe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01" autoAdjust="0"/>
    <p:restoredTop sz="94660"/>
  </p:normalViewPr>
  <p:slideViewPr>
    <p:cSldViewPr snapToGrid="0">
      <p:cViewPr varScale="1">
        <p:scale>
          <a:sx n="78" d="100"/>
          <a:sy n="78" d="100"/>
        </p:scale>
        <p:origin x="336"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4E6E2-8B7C-49AE-8C73-2837D3ADAC3D}" type="datetimeFigureOut">
              <a:rPr lang="en-GB" smtClean="0"/>
              <a:t>03/09/2024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91003-F39F-4F8D-8679-EDC059FD2CB3}" type="slidenum">
              <a:rPr lang="en-GB" smtClean="0"/>
              <a:t>‹#›</a:t>
            </a:fld>
            <a:endParaRPr lang="en-GB"/>
          </a:p>
        </p:txBody>
      </p:sp>
    </p:spTree>
    <p:extLst>
      <p:ext uri="{BB962C8B-B14F-4D97-AF65-F5344CB8AC3E}">
        <p14:creationId xmlns:p14="http://schemas.microsoft.com/office/powerpoint/2010/main" val="280118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latin typeface="Arial"/>
                <a:cs typeface="Arial"/>
              </a:rPr>
              <a:t>Good afternoon and thank you for joining us for this session in which we’ll introduce some of the ways that we’re developing and employing digital technologies to monitor and support recovery of the UK’s urban nature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1D48-67C1-2C40-9E87-799BE93353B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0583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Another example of how we’re building on our on-site research is community or participative science</a:t>
            </a:r>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endParaRPr lang="en-GB"/>
          </a:p>
          <a:p>
            <a:pPr marL="0" marR="0" lvl="0" indent="0" algn="l" defTabSz="553186" rtl="0" eaLnBrk="1" fontAlgn="auto" latinLnBrk="0" hangingPunct="1">
              <a:lnSpc>
                <a:spcPct val="100000"/>
              </a:lnSpc>
              <a:spcBef>
                <a:spcPct val="20000"/>
              </a:spcBef>
              <a:spcAft>
                <a:spcPts val="1200"/>
              </a:spcAft>
              <a:buClrTx/>
              <a:buSzTx/>
              <a:buFont typeface="Arial" panose="020B0604020202020204" pitchFamily="34" charset="0"/>
              <a:buNone/>
              <a:tabLst/>
              <a:defRPr/>
            </a:pPr>
            <a:r>
              <a:rPr lang="en-GB"/>
              <a:t>Here where we’re actively using digital tech to connect people with their local urban nature and engage audiences in scientific research using a familiar device – their mobile phone.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lang="en-GB" sz="1200">
              <a:solidFill>
                <a:schemeClr val="tx1"/>
              </a:solidFill>
              <a:latin typeface="Arial" panose="020B0604020202020204"/>
              <a:cs typeface="Segoe UI" panose="020B0502040204020203" pitchFamily="34" charset="0"/>
            </a:endParaRP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a:cs typeface="Segoe UI" panose="020B0502040204020203" pitchFamily="34" charset="0"/>
              </a:rPr>
              <a:t>Open to all, but a</a:t>
            </a:r>
            <a:r>
              <a:rPr kumimoji="0" lang="en-GB" sz="1200" b="0" i="0" u="none" strike="noStrike" kern="1200" cap="none" spc="0" normalizeH="0" baseline="0" noProof="0" err="1">
                <a:ln>
                  <a:noFill/>
                </a:ln>
                <a:solidFill>
                  <a:schemeClr val="tx1"/>
                </a:solidFill>
                <a:effectLst/>
                <a:uLnTx/>
                <a:uFillTx/>
                <a:latin typeface="Arial" panose="020B0604020202020204"/>
                <a:ea typeface="+mn-ea"/>
                <a:cs typeface="Segoe UI" panose="020B0502040204020203" pitchFamily="34" charset="0"/>
              </a:rPr>
              <a:t>ims</a:t>
            </a:r>
            <a:r>
              <a:rPr kumimoji="0" lang="en-GB" sz="1200" b="0" i="0" u="none" strike="noStrike" kern="1200" cap="none" spc="0" normalizeH="0" baseline="0" noProof="0">
                <a:ln>
                  <a:noFill/>
                </a:ln>
                <a:solidFill>
                  <a:schemeClr val="tx1"/>
                </a:solidFill>
                <a:effectLst/>
                <a:uLnTx/>
                <a:uFillTx/>
                <a:latin typeface="Arial" panose="020B0604020202020204"/>
                <a:ea typeface="+mn-ea"/>
                <a:cs typeface="Segoe UI" panose="020B0502040204020203" pitchFamily="34" charset="0"/>
              </a:rPr>
              <a:t> to empower young people by focusing on their interests, </a:t>
            </a:r>
            <a:r>
              <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curiosity and concerns – co-designed with school pupils </a:t>
            </a:r>
            <a:r>
              <a:rPr kumimoji="0" lang="en-US" sz="1200" b="0" i="0" u="none" strike="noStrike" kern="1200" cap="none" spc="0" normalizeH="0" baseline="0" noProof="0">
                <a:ln>
                  <a:noFill/>
                </a:ln>
                <a:effectLst/>
                <a:uLnTx/>
                <a:uFillTx/>
                <a:latin typeface="Arial" panose="020B0604020202020204" pitchFamily="34" charset="0"/>
                <a:cs typeface="Arial" panose="020B0604020202020204" pitchFamily="34" charset="0"/>
              </a:rPr>
              <a:t>“How can we make roads better for nature?”</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endParaRPr kumimoji="0" lang="en-GB" sz="12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defRPr/>
            </a:pPr>
            <a:r>
              <a:rPr lang="en-GB" sz="1200">
                <a:solidFill>
                  <a:schemeClr val="tx1"/>
                </a:solidFill>
                <a:effectLst/>
                <a:latin typeface="Arial" panose="020B0604020202020204" pitchFamily="34" charset="0"/>
                <a:ea typeface="Calibri" panose="020F0502020204030204" pitchFamily="34" charset="0"/>
                <a:cs typeface="Arial" panose="020B0604020202020204" pitchFamily="34" charset="0"/>
              </a:rPr>
              <a:t>Human-made noise can cause behavioural and physiological changes in animals  </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First study to look at impact of road noise on insects - at scale - in the UK</a:t>
            </a:r>
          </a:p>
          <a:p>
            <a:pPr marL="457200" marR="0" lvl="0" indent="-457200" algn="l" defTabSz="553186" rtl="0" eaLnBrk="1" fontAlgn="auto" latinLnBrk="0" hangingPunct="1">
              <a:lnSpc>
                <a:spcPct val="100000"/>
              </a:lnSpc>
              <a:spcBef>
                <a:spcPct val="20000"/>
              </a:spcBef>
              <a:spcAft>
                <a:spcPts val="1200"/>
              </a:spcAft>
              <a:buClrTx/>
              <a:buSzTx/>
              <a:buFont typeface="Arial" panose="020B0604020202020204" pitchFamily="34" charset="0"/>
              <a:buChar char="•"/>
              <a:tabLst/>
              <a:defRPr/>
            </a:pPr>
            <a:r>
              <a:rPr lang="en-GB" sz="1200">
                <a:solidFill>
                  <a:schemeClr val="tx1"/>
                </a:solidFill>
                <a:latin typeface="Arial" panose="020B0604020202020204" pitchFamily="34" charset="0"/>
                <a:cs typeface="Arial" panose="020B0604020202020204" pitchFamily="34" charset="0"/>
              </a:rPr>
              <a:t>56,000 participants in activities in 2023</a:t>
            </a:r>
          </a:p>
        </p:txBody>
      </p:sp>
      <p:sp>
        <p:nvSpPr>
          <p:cNvPr id="4" name="Slide Number Placeholder 3"/>
          <p:cNvSpPr>
            <a:spLocks noGrp="1"/>
          </p:cNvSpPr>
          <p:nvPr>
            <p:ph type="sldNum" sz="quarter" idx="5"/>
          </p:nvPr>
        </p:nvSpPr>
        <p:spPr/>
        <p:txBody>
          <a:bodyPr/>
          <a:lstStyle/>
          <a:p>
            <a:fld id="{A4F91003-F39F-4F8D-8679-EDC059FD2CB3}" type="slidenum">
              <a:rPr lang="en-GB" smtClean="0"/>
              <a:t>17</a:t>
            </a:fld>
            <a:endParaRPr lang="en-GB"/>
          </a:p>
        </p:txBody>
      </p:sp>
    </p:spTree>
    <p:extLst>
      <p:ext uri="{BB962C8B-B14F-4D97-AF65-F5344CB8AC3E}">
        <p14:creationId xmlns:p14="http://schemas.microsoft.com/office/powerpoint/2010/main" val="220387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through sensor network and how it can be used by others, plus how it is a model that can be extended at other locations</a:t>
            </a:r>
          </a:p>
        </p:txBody>
      </p:sp>
      <p:sp>
        <p:nvSpPr>
          <p:cNvPr id="4" name="Slide Number Placeholder 3"/>
          <p:cNvSpPr>
            <a:spLocks noGrp="1"/>
          </p:cNvSpPr>
          <p:nvPr>
            <p:ph type="sldNum" sz="quarter" idx="5"/>
          </p:nvPr>
        </p:nvSpPr>
        <p:spPr/>
        <p:txBody>
          <a:bodyPr/>
          <a:lstStyle/>
          <a:p>
            <a:fld id="{A4F91003-F39F-4F8D-8679-EDC059FD2CB3}" type="slidenum">
              <a:rPr lang="en-GB" smtClean="0"/>
              <a:t>19</a:t>
            </a:fld>
            <a:endParaRPr lang="en-GB"/>
          </a:p>
        </p:txBody>
      </p:sp>
    </p:spTree>
    <p:extLst>
      <p:ext uri="{BB962C8B-B14F-4D97-AF65-F5344CB8AC3E}">
        <p14:creationId xmlns:p14="http://schemas.microsoft.com/office/powerpoint/2010/main" val="351126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40E94A5-E865-479E-B1A6-4D1D0FCE9602}" type="slidenum">
              <a:rPr lang="en-GB" smtClean="0"/>
              <a:t>31</a:t>
            </a:fld>
            <a:endParaRPr lang="en-GB"/>
          </a:p>
        </p:txBody>
      </p:sp>
    </p:spTree>
    <p:extLst>
      <p:ext uri="{BB962C8B-B14F-4D97-AF65-F5344CB8AC3E}">
        <p14:creationId xmlns:p14="http://schemas.microsoft.com/office/powerpoint/2010/main" val="141650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B3F1-BB3B-73E4-B39F-107CD5826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07958CB-536C-BBF0-48D5-DEB0CE026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034D15-0203-1422-CC15-23119B88D443}"/>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1221C665-49BE-E6C1-55F4-177A3F19FB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691EA4-2D28-7619-4CEF-2075024FA03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964682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E1A8-B1EF-81DF-171E-E1E2C137D0F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C215A1-4698-633C-140D-8FBAB902A4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D77B8F-FEC7-E776-03D4-84FA3B01DA80}"/>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9F04909F-435C-58B0-1D19-8EF5F18E09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8DF41F-6164-6723-86C7-5B21B07BE7E5}"/>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2932558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221793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2841653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229284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6837699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511665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936046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244753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9477696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1258212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90280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C96FC7-9288-3A75-1F22-1AA6F6C211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B0AC38-B041-CC01-1604-F92897E990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C944B3-8D93-91A4-0EF6-DA47629EB273}"/>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00236F8E-EA43-8BB7-C53E-52F2E60E75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676D54-78AC-E3D0-224F-EFB147C4E41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479842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095948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436315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2222388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104508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42298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4744127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705549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32898386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815601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640873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0275135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507430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3431986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286777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804703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563446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20219435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Slid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380261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370845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01437115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37584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 Anthracite">
    <p:bg>
      <p:bgPr>
        <a:solidFill>
          <a:schemeClr val="accent5"/>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4323771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996082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800271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119072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5779142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329552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520102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953409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671113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8441829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647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673525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580308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354443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3058588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Tree>
    <p:extLst>
      <p:ext uri="{BB962C8B-B14F-4D97-AF65-F5344CB8AC3E}">
        <p14:creationId xmlns:p14="http://schemas.microsoft.com/office/powerpoint/2010/main" val="380370427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36976081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236632609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080608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9" y="614013"/>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91"/>
            <a:ext cx="4117755" cy="3775476"/>
          </a:xfrm>
        </p:spPr>
        <p:txBody>
          <a:bodyPr/>
          <a:lstStyle>
            <a:lvl1pPr marL="0" indent="0">
              <a:buNone/>
              <a:defRPr sz="2133"/>
            </a:lvl1pPr>
            <a:lvl2pPr marL="457167" indent="0">
              <a:buNone/>
              <a:defRPr sz="1200"/>
            </a:lvl2pPr>
            <a:lvl3pPr marL="914332" indent="0">
              <a:buNone/>
              <a:defRPr sz="1000"/>
            </a:lvl3pPr>
            <a:lvl4pPr marL="1371498" indent="0">
              <a:buNone/>
              <a:defRPr sz="900"/>
            </a:lvl4pPr>
            <a:lvl5pPr marL="1828664" indent="0">
              <a:buNone/>
              <a:defRPr sz="900"/>
            </a:lvl5pPr>
            <a:lvl6pPr marL="2285830" indent="0">
              <a:buNone/>
              <a:defRPr sz="900"/>
            </a:lvl6pPr>
            <a:lvl7pPr marL="2742994" indent="0">
              <a:buNone/>
              <a:defRPr sz="900"/>
            </a:lvl7pPr>
            <a:lvl8pPr marL="3200160" indent="0">
              <a:buNone/>
              <a:defRPr sz="900"/>
            </a:lvl8pPr>
            <a:lvl9pPr marL="3657327"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D85263E-59AC-FE42-813C-97EA972D50FF}" type="datetime1">
              <a:rPr lang="en-GB" smtClean="0"/>
              <a:t>03/09/2024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6841536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DE07B8DF-0D7A-F44C-9B59-DE4A1B0A6F4C}" type="datetime1">
              <a:rPr lang="en-GB" smtClean="0"/>
              <a:t>03/09/2024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94630614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Slide Gre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74821995-E5A0-174B-A61B-9C90675BD0D1}" type="datetime1">
              <a:rPr lang="en-GB" smtClean="0"/>
              <a:t>03/09/2024</a:t>
            </a:fld>
            <a:endParaRPr lang="en-GB"/>
          </a:p>
        </p:txBody>
      </p:sp>
    </p:spTree>
    <p:extLst>
      <p:ext uri="{BB962C8B-B14F-4D97-AF65-F5344CB8AC3E}">
        <p14:creationId xmlns:p14="http://schemas.microsoft.com/office/powerpoint/2010/main" val="386827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Image 2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171182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endParaRPr lang="en-GB"/>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1835689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62770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639CD85-35E0-6B48-AB82-CCD067280D60}" type="datetime1">
              <a:rPr lang="en-US" smtClean="0"/>
              <a:t>9/3/2024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77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B68CCC-B443-1058-3149-C1072780D477}"/>
              </a:ext>
            </a:extLst>
          </p:cNvPr>
          <p:cNvSpPr>
            <a:spLocks noGrp="1"/>
          </p:cNvSpPr>
          <p:nvPr>
            <p:ph type="title"/>
          </p:nvPr>
        </p:nvSpPr>
        <p:spPr/>
        <p:txBody>
          <a:bodyPr/>
          <a:lstStyle/>
          <a:p>
            <a:r>
              <a:rPr lang="en-GB"/>
              <a:t>Click to edit Master title style</a:t>
            </a:r>
            <a:endParaRPr lang="en-US"/>
          </a:p>
        </p:txBody>
      </p:sp>
      <p:sp>
        <p:nvSpPr>
          <p:cNvPr id="15" name="Date Placeholder 14">
            <a:extLst>
              <a:ext uri="{FF2B5EF4-FFF2-40B4-BE49-F238E27FC236}">
                <a16:creationId xmlns:a16="http://schemas.microsoft.com/office/drawing/2014/main" id="{5DDA547D-5103-10A6-ED92-777BEC3B61E7}"/>
              </a:ext>
            </a:extLst>
          </p:cNvPr>
          <p:cNvSpPr>
            <a:spLocks noGrp="1"/>
          </p:cNvSpPr>
          <p:nvPr>
            <p:ph type="dt" sz="half" idx="10"/>
          </p:nvPr>
        </p:nvSpPr>
        <p:spPr/>
        <p:txBody>
          <a:bodyPr/>
          <a:lstStyle/>
          <a:p>
            <a:fld id="{D5FF7498-417D-4745-9CAD-8718DE78FE52}" type="datetime1">
              <a:rPr lang="en-US" smtClean="0"/>
              <a:t>9/3/2024</a:t>
            </a:fld>
            <a:endParaRPr lang="en-US"/>
          </a:p>
        </p:txBody>
      </p:sp>
      <p:sp>
        <p:nvSpPr>
          <p:cNvPr id="16" name="Footer Placeholder 15">
            <a:extLst>
              <a:ext uri="{FF2B5EF4-FFF2-40B4-BE49-F238E27FC236}">
                <a16:creationId xmlns:a16="http://schemas.microsoft.com/office/drawing/2014/main" id="{CB970029-CBA3-6E55-59D9-2730286E0205}"/>
              </a:ext>
            </a:extLst>
          </p:cNvPr>
          <p:cNvSpPr>
            <a:spLocks noGrp="1"/>
          </p:cNvSpPr>
          <p:nvPr>
            <p:ph type="ftr" sz="quarter" idx="11"/>
          </p:nvPr>
        </p:nvSpPr>
        <p:spPr/>
        <p:txBody>
          <a:bodyPr/>
          <a:lstStyle/>
          <a:p>
            <a:endParaRPr lang="en-US"/>
          </a:p>
        </p:txBody>
      </p:sp>
      <p:sp>
        <p:nvSpPr>
          <p:cNvPr id="17" name="Slide Number Placeholder 16">
            <a:extLst>
              <a:ext uri="{FF2B5EF4-FFF2-40B4-BE49-F238E27FC236}">
                <a16:creationId xmlns:a16="http://schemas.microsoft.com/office/drawing/2014/main" id="{792AE761-D0A0-D715-85AE-9C8803F95709}"/>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882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5153E044-E072-2B4E-BFFC-0146FA9B6FE7}" type="datetime1">
              <a:rPr lang="en-US" smtClean="0"/>
              <a:t>9/3/2024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7856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7A9F4E3B-1942-C04A-96ED-CBB9A376700D}" type="datetime1">
              <a:rPr lang="en-US" smtClean="0"/>
              <a:t>9/3/2024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441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E4D2FC72-B011-5D4E-9FDD-F83A5ADE7E91}" type="datetime1">
              <a:rPr lang="en-US" smtClean="0"/>
              <a:t>9/3/2024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391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A34E3C5-330F-2D40-943B-5649E099AC77}" type="datetime1">
              <a:rPr lang="en-US" smtClean="0"/>
              <a:t>9/3/2024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5252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6B53A37-3933-324D-9550-C146DAD2C6AB}" type="datetime1">
              <a:rPr lang="en-US" smtClean="0"/>
              <a:t>9/3/2024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42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BB6A92C4-3991-4546-B9BF-0AD738BD844B}" type="datetime1">
              <a:rPr lang="en-US" smtClean="0"/>
              <a:t>9/3/2024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01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Image 3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3005568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4FE6CE57-CAF1-8B4B-BA5C-873ED0224EE8}" type="datetime1">
              <a:rPr lang="en-US" smtClean="0"/>
              <a:t>9/3/2024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28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95AC19C-C017-E94D-AC73-02AE4505C559}" type="datetime1">
              <a:rPr lang="en-US" smtClean="0"/>
              <a:t>9/3/2024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76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86347AFF-B9A3-6640-9520-00F78D684E19}" type="datetime1">
              <a:rPr lang="en-US" smtClean="0"/>
              <a:t>9/3/2024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183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27B8B273-0362-A44A-83F8-7BEB07154301}" type="datetime1">
              <a:rPr lang="en-US" smtClean="0"/>
              <a:t>9/3/2024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5271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8BB4287B-3925-EE4E-A3E2-A2570EAE5FFA}" type="datetime1">
              <a:rPr lang="en-US" smtClean="0"/>
              <a:t>9/3/2024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4217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6303F300-2884-444D-96BE-BD244C2A9EDC}" type="datetime1">
              <a:rPr lang="en-US" smtClean="0"/>
              <a:t>9/3/2024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55384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06907D3A-B643-F84A-A5E5-214B6BB7EB1C}" type="datetime1">
              <a:rPr lang="en-US" smtClean="0"/>
              <a:t>9/3/2024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0831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02CF3B3F-7E49-9D45-8D05-F240BC1EA0FB}" type="datetime1">
              <a:rPr lang="en-US" smtClean="0"/>
              <a:t>9/3/2024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0405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21424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9682283-19AD-4542-A7CC-27DFC2C72FDA}" type="datetime1">
              <a:rPr lang="en-US" smtClean="0"/>
              <a:t>9/3/2024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10828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Image 4 – Anthracite">
    <p:bg>
      <p:bgPr>
        <a:solidFill>
          <a:schemeClr val="accent5"/>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043776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47FB62D9-7B66-604C-8E3B-0199B6CCFED3}" type="datetime1">
              <a:rPr lang="en-US" smtClean="0"/>
              <a:t>9/3/2024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65853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C310037-582D-9C4F-9EDA-A5DE32F4E309}" type="datetime1">
              <a:rPr lang="en-US" smtClean="0"/>
              <a:t>9/3/2024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7227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5A574BE1-A486-7D43-BD4E-DE57160EBF07}" type="datetime1">
              <a:rPr lang="en-US" smtClean="0"/>
              <a:t>9/3/2024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4534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7354CE5A-5F80-7645-B25A-4E67E6C284B3}" type="datetime1">
              <a:rPr lang="en-US" smtClean="0"/>
              <a:t>9/3/2024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7160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1530EE99-DDF6-674D-B237-1C080EEF9D2F}" type="datetime1">
              <a:rPr lang="en-US" smtClean="0"/>
              <a:t>9/3/2024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610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307DF1F2-F062-1E44-9E8B-47E9627323C9}" type="datetime1">
              <a:rPr lang="en-US" smtClean="0"/>
              <a:t>9/3/2024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2866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8BE63C6-5FF2-F14D-A383-E6D5E2FB515E}" type="datetime1">
              <a:rPr lang="en-US" smtClean="0"/>
              <a:t>9/3/2024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99761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D600236-2A71-1743-979D-B68AA382AAA0}" type="datetime1">
              <a:rPr lang="en-US" smtClean="0"/>
              <a:t>9/3/2024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872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3824CAA-EED0-C24D-82E2-DAC3CA112108}" type="datetime1">
              <a:rPr lang="en-US" smtClean="0"/>
              <a:t>9/3/2024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13092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CDC33748-602D-5D42-9D36-EB2BEB2D30D4}" type="datetime1">
              <a:rPr lang="en-US" smtClean="0"/>
              <a:t>9/3/2024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5724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Large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9862534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05FF824F-BE0F-B445-A153-DC955B33794C}" type="datetime1">
              <a:rPr lang="en-US" smtClean="0"/>
              <a:t>9/3/2024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66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03BEFF9-5A04-0F4B-B372-8013334DAACE}" type="datetime1">
              <a:rPr lang="en-US" smtClean="0"/>
              <a:t>9/3/2024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374730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96626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31301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267078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84070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960325"/>
            <a:ext cx="6460999" cy="726547"/>
          </a:xfrm>
        </p:spPr>
        <p:txBody>
          <a:bodyPr wrap="square" anchor="t" anchorCtr="0"/>
          <a:lstStyle>
            <a:lvl1pPr algn="l">
              <a:defRPr sz="4800"/>
            </a:lvl1pPr>
          </a:lstStyle>
          <a:p>
            <a:r>
              <a:rPr lang="en-US"/>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3686872"/>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630128"/>
            <a:ext cx="3797302" cy="369332"/>
          </a:xfrm>
        </p:spPr>
        <p:txBody>
          <a:bodyPr wrap="square"/>
          <a:lstStyle>
            <a:lvl1pPr marL="0" indent="0">
              <a:spcAft>
                <a:spcPts val="0"/>
              </a:spcAft>
              <a:buNone/>
              <a:defRPr sz="2000" b="0" i="0" cap="none" spc="0" baseline="0"/>
            </a:lvl1pPr>
          </a:lstStyle>
          <a:p>
            <a:pPr lvl="0"/>
            <a:r>
              <a:rPr lang="en-US"/>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2655515"/>
            <a:ext cx="6477002" cy="258532"/>
          </a:xfrm>
        </p:spPr>
        <p:txBody>
          <a:bodyPr wrap="square"/>
          <a:lstStyle>
            <a:lvl1pPr marL="0" indent="0">
              <a:spcAft>
                <a:spcPts val="0"/>
              </a:spcAft>
              <a:buNone/>
              <a:defRPr sz="1200" b="1" i="0" cap="all" spc="300" baseline="0"/>
            </a:lvl1pPr>
          </a:lstStyle>
          <a:p>
            <a:pPr lvl="0"/>
            <a:r>
              <a:rPr lang="en-US"/>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042916"/>
            <a:ext cx="3797302" cy="535531"/>
          </a:xfrm>
        </p:spPr>
        <p:txBody>
          <a:bodyPr wrap="square"/>
          <a:lstStyle>
            <a:lvl1pPr marL="0" indent="0">
              <a:spcAft>
                <a:spcPts val="300"/>
              </a:spcAft>
              <a:buNone/>
              <a:defRPr sz="1600"/>
            </a:lvl1pPr>
          </a:lstStyle>
          <a:p>
            <a:pPr lvl="0"/>
            <a:r>
              <a:rPr lang="en-US"/>
              <a:t>Speaker job title</a:t>
            </a:r>
            <a:br>
              <a:rPr lang="en-US"/>
            </a:br>
            <a:r>
              <a:rPr lang="en-US"/>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72845" y="312884"/>
            <a:ext cx="1003173" cy="600189"/>
          </a:xfrm>
          <a:prstGeom prst="rect">
            <a:avLst/>
          </a:prstGeom>
        </p:spPr>
      </p:pic>
      <p:pic>
        <p:nvPicPr>
          <p:cNvPr id="6" name="Picture 5">
            <a:extLst>
              <a:ext uri="{FF2B5EF4-FFF2-40B4-BE49-F238E27FC236}">
                <a16:creationId xmlns:a16="http://schemas.microsoft.com/office/drawing/2014/main" id="{53F6D845-00D4-4F24-3A07-895C99AF6E9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271190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a:t>Enter high-level agenda items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B235E124-0810-1748-836F-79D6526D1985}" type="datetime1">
              <a:rPr lang="en-GB" smtClean="0"/>
              <a:t>03/09/2024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10" name="Title 9">
            <a:extLst>
              <a:ext uri="{FF2B5EF4-FFF2-40B4-BE49-F238E27FC236}">
                <a16:creationId xmlns:a16="http://schemas.microsoft.com/office/drawing/2014/main" id="{7DF6E0D4-4323-B08C-E104-31783484774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2902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CF1-A88D-2BBC-0B3B-14108213CCC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374235-5C83-1D66-BCBE-50EB444F5754}"/>
              </a:ext>
            </a:extLst>
          </p:cNvPr>
          <p:cNvSpPr>
            <a:spLocks noGrp="1"/>
          </p:cNvSpPr>
          <p:nvPr>
            <p:ph type="dt" sz="half" idx="10"/>
          </p:nvPr>
        </p:nvSpPr>
        <p:spPr/>
        <p:txBody>
          <a:bodyPr/>
          <a:lstStyle/>
          <a:p>
            <a:fld id="{010AEC78-D3A7-0849-BF2E-2B4612F77AD7}" type="datetime1">
              <a:rPr lang="en-GB" smtClean="0"/>
              <a:t>03/09/2024</a:t>
            </a:fld>
            <a:endParaRPr lang="en-US"/>
          </a:p>
        </p:txBody>
      </p:sp>
      <p:sp>
        <p:nvSpPr>
          <p:cNvPr id="4" name="Footer Placeholder 3">
            <a:extLst>
              <a:ext uri="{FF2B5EF4-FFF2-40B4-BE49-F238E27FC236}">
                <a16:creationId xmlns:a16="http://schemas.microsoft.com/office/drawing/2014/main" id="{79402FD9-180C-7F34-24A4-2DC48298FE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49D070-5F91-0457-1E94-639B141824E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CD237FE6-D83F-A843-AC86-6F159CC158A8}" type="datetime1">
              <a:rPr lang="en-GB" smtClean="0"/>
              <a:t>03/09/2024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33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7443089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F8F5EF8A-7231-7843-AA05-072C1C190F9B}" type="datetime1">
              <a:rPr lang="en-GB" smtClean="0"/>
              <a:t>03/09/2024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0780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CB5B699F-2DBE-7F45-8263-48BE5625C410}" type="datetime1">
              <a:rPr lang="en-GB" smtClean="0"/>
              <a:t>03/09/2024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048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740891E-55F5-3747-A36C-03AE897FF377}" type="datetime1">
              <a:rPr lang="en-GB" smtClean="0"/>
              <a:t>03/09/2024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8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544934CB-28DC-2748-AA84-0F3B92E22B3D}" type="datetime1">
              <a:rPr lang="en-GB" smtClean="0"/>
              <a:t>03/09/2024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232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98F4405A-2B97-BA46-AF6B-499CF1E88EFD}" type="datetime1">
              <a:rPr lang="en-GB" smtClean="0"/>
              <a:t>03/09/2024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9079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3C2CD3F6-E656-2545-9264-3F62D08035D3}" type="datetime1">
              <a:rPr lang="en-GB" smtClean="0"/>
              <a:t>03/09/2024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9" name="Title 8">
            <a:extLst>
              <a:ext uri="{FF2B5EF4-FFF2-40B4-BE49-F238E27FC236}">
                <a16:creationId xmlns:a16="http://schemas.microsoft.com/office/drawing/2014/main" id="{EE5880E2-7D4A-1DF3-FBCD-528D4621854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542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865079E0-360F-B044-8852-E418062DF194}" type="datetime1">
              <a:rPr lang="en-GB" smtClean="0"/>
              <a:t>03/09/2024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856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D615-6EDD-37E2-F45A-D8F123CC5A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64D515B-C7E4-9B1B-BE3F-9AC09AF55DFF}"/>
              </a:ext>
            </a:extLst>
          </p:cNvPr>
          <p:cNvSpPr>
            <a:spLocks noGrp="1"/>
          </p:cNvSpPr>
          <p:nvPr>
            <p:ph type="dt" sz="half" idx="10"/>
          </p:nvPr>
        </p:nvSpPr>
        <p:spPr/>
        <p:txBody>
          <a:bodyPr/>
          <a:lstStyle/>
          <a:p>
            <a:fld id="{5F1DCF70-15AA-E347-B535-03881661D9DC}" type="datetime1">
              <a:rPr lang="en-GB" smtClean="0"/>
              <a:t>03/09/2024</a:t>
            </a:fld>
            <a:endParaRPr lang="en-US"/>
          </a:p>
        </p:txBody>
      </p:sp>
      <p:sp>
        <p:nvSpPr>
          <p:cNvPr id="4" name="Footer Placeholder 3">
            <a:extLst>
              <a:ext uri="{FF2B5EF4-FFF2-40B4-BE49-F238E27FC236}">
                <a16:creationId xmlns:a16="http://schemas.microsoft.com/office/drawing/2014/main" id="{A91D597B-5592-6900-B532-538753066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DA70A7-AA10-872E-9365-C0B160EE139F}"/>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75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a:t>
            </a:r>
          </a:p>
          <a:p>
            <a:pPr lvl="1"/>
            <a:r>
              <a:rPr lang="en-US"/>
              <a:t>Second level</a:t>
            </a:r>
          </a:p>
          <a:p>
            <a:pPr lvl="2"/>
            <a:r>
              <a:rPr lang="en-US"/>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97A4A121-EF8C-6A4C-BC95-9008EACFCFF4}" type="datetime1">
              <a:rPr lang="en-GB" smtClean="0"/>
              <a:t>03/09/2024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731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B50954CA-0CC9-2E42-A7A6-24999B404360}" type="datetime1">
              <a:rPr lang="en-GB" smtClean="0"/>
              <a:t>03/09/2024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093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ECDA-DFA9-B152-146D-7DAB15B65A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4426B0-BCCD-D07A-45E5-492736B9E5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245C17-9FBC-8D0D-49EE-7B52B7442993}"/>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85B1CC7C-4CDF-C1BB-2536-333D70D4E4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4D04C2-3299-8ABC-B64A-7CDC69D7F166}"/>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386060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bg>
      <p:bgPr>
        <a:solidFill>
          <a:schemeClr val="accent5"/>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0921155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957B47C4-234E-B94B-B94E-D7F06911388B}" type="datetime1">
              <a:rPr lang="en-GB" smtClean="0"/>
              <a:t>03/09/2024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7660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 or click icon to add media</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4B1B9314-DF84-134E-9D4A-15DE2AA46B4E}" type="datetime1">
              <a:rPr lang="en-GB" smtClean="0"/>
              <a:t>03/09/2024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690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7204DD0F-FCD5-5E46-A52F-767612730E79}" type="datetime1">
              <a:rPr lang="en-GB" smtClean="0"/>
              <a:t>03/09/2024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68440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D9A6D40-3EF2-EE4A-A440-9E198EC9A6E1}" type="datetime1">
              <a:rPr lang="en-GB" smtClean="0"/>
              <a:t>03/09/2024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944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87542B2F-81BE-D643-99D2-4854BDE5F400}" type="datetime1">
              <a:rPr lang="en-GB" smtClean="0"/>
              <a:t>03/09/2024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786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GB"/>
              <a:t>Click icon to add picture</a:t>
            </a:r>
            <a:endParaRPr lang="en-US"/>
          </a:p>
        </p:txBody>
      </p:sp>
    </p:spTree>
    <p:extLst>
      <p:ext uri="{BB962C8B-B14F-4D97-AF65-F5344CB8AC3E}">
        <p14:creationId xmlns:p14="http://schemas.microsoft.com/office/powerpoint/2010/main" val="14513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3A877228-82E3-8E42-B26C-DD906A2E4AFB}" type="datetime1">
              <a:rPr lang="en-GB" smtClean="0"/>
              <a:t>03/09/2024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272256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B6637F0C-1BFF-494A-A216-BE0233D1270E}" type="datetime1">
              <a:rPr lang="en-GB" smtClean="0"/>
              <a:t>03/09/2024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a:t>Click photo icon to add logo</a:t>
            </a:r>
          </a:p>
        </p:txBody>
      </p:sp>
    </p:spTree>
    <p:extLst>
      <p:ext uri="{BB962C8B-B14F-4D97-AF65-F5344CB8AC3E}">
        <p14:creationId xmlns:p14="http://schemas.microsoft.com/office/powerpoint/2010/main" val="335246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78F81811-9472-A94F-88A9-95080FEF0824}" type="datetime1">
              <a:rPr lang="en-GB" smtClean="0"/>
              <a:t>03/09/2024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1939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327ADCC1-8B04-E649-BCD0-2AEB4A0BE1E4}" type="datetime1">
              <a:rPr lang="en-GB" smtClean="0"/>
              <a:t>03/09/2024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784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bg>
      <p:bgPr>
        <a:solidFill>
          <a:schemeClr val="accent5"/>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6176891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0B47E2F-C8EA-204B-97B1-0EDC92C09189}" type="datetime1">
              <a:rPr lang="en-GB" smtClean="0"/>
              <a:t>03/09/2024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406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extLst>
                <a:ext uri="{28A0092B-C50C-407E-A947-70E740481C1C}">
                  <a14:useLocalDpi xmlns:a14="http://schemas.microsoft.com/office/drawing/2010/main" val="0"/>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DA4319A7-CB07-1944-9C6B-D7A0CE818B2E}" type="datetime1">
              <a:rPr lang="en-GB" smtClean="0"/>
              <a:t>03/09/2024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699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E64E7E-C7D7-5842-B34E-DD22090032AE}" type="datetime1">
              <a:rPr lang="en-GB" smtClean="0"/>
              <a:t>03/09/2024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90711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38E4B2A-BC43-554D-9D25-BE9F93D1FD85}" type="datetime1">
              <a:rPr lang="en-GB" smtClean="0"/>
              <a:t>03/09/2024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5" name="TextBox 4">
            <a:extLst>
              <a:ext uri="{FF2B5EF4-FFF2-40B4-BE49-F238E27FC236}">
                <a16:creationId xmlns:a16="http://schemas.microsoft.com/office/drawing/2014/main" id="{EB94ED88-FF06-1099-A3AE-D914A51842C4}"/>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43837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9D139E60-5370-524E-BF69-C1530C1ABDCA}" type="datetime1">
              <a:rPr lang="en-GB" smtClean="0"/>
              <a:t>03/09/2024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E658F4D7-9565-5C9C-3450-6D875B7C0576}"/>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226875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7AB10E0-F053-4547-A556-0287E4449CB3}" type="datetime1">
              <a:rPr lang="en-GB" smtClean="0"/>
              <a:t>03/09/2024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3" name="TextBox 2">
            <a:extLst>
              <a:ext uri="{FF2B5EF4-FFF2-40B4-BE49-F238E27FC236}">
                <a16:creationId xmlns:a16="http://schemas.microsoft.com/office/drawing/2014/main" id="{897AC609-99AE-BEA6-D3AE-4466A2C2C538}"/>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spTree>
    <p:extLst>
      <p:ext uri="{BB962C8B-B14F-4D97-AF65-F5344CB8AC3E}">
        <p14:creationId xmlns:p14="http://schemas.microsoft.com/office/powerpoint/2010/main" val="390030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Type or paste plain-text code here; or click icon to add image</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0349CE81-9932-CD49-A414-B81B82F82CB7}" type="datetime1">
              <a:rPr lang="en-GB" smtClean="0"/>
              <a:t>03/09/2024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516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a:t>Enter code</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D83A11EA-110A-044A-97FC-8CE38518E1FE}" type="datetime1">
              <a:rPr lang="en-GB" smtClean="0"/>
              <a:t>03/09/2024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763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FB199806-9093-A746-B2FD-F6D6301089AE}" type="datetime1">
              <a:rPr lang="en-GB" smtClean="0"/>
              <a:t>03/09/2024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a:latin typeface="+mj-lt"/>
              </a:rPr>
              <a:t>Q&amp;A</a:t>
            </a:r>
          </a:p>
        </p:txBody>
      </p:sp>
    </p:spTree>
    <p:extLst>
      <p:ext uri="{BB962C8B-B14F-4D97-AF65-F5344CB8AC3E}">
        <p14:creationId xmlns:p14="http://schemas.microsoft.com/office/powerpoint/2010/main" val="4579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a:t>Video or demo divider: Enter “Video” or “Demo” here</a:t>
            </a:r>
          </a:p>
        </p:txBody>
      </p:sp>
    </p:spTree>
    <p:extLst>
      <p:ext uri="{BB962C8B-B14F-4D97-AF65-F5344CB8AC3E}">
        <p14:creationId xmlns:p14="http://schemas.microsoft.com/office/powerpoint/2010/main" val="7461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8827958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GB"/>
              <a:t>Click icon to add media</a:t>
            </a:r>
            <a:endParaRPr lang="en-US"/>
          </a:p>
        </p:txBody>
      </p:sp>
    </p:spTree>
    <p:extLst>
      <p:ext uri="{BB962C8B-B14F-4D97-AF65-F5344CB8AC3E}">
        <p14:creationId xmlns:p14="http://schemas.microsoft.com/office/powerpoint/2010/main" val="379701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Enter text or click icon to add media</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descriptive text here</a:t>
            </a:r>
          </a:p>
        </p:txBody>
      </p:sp>
    </p:spTree>
    <p:extLst>
      <p:ext uri="{BB962C8B-B14F-4D97-AF65-F5344CB8AC3E}">
        <p14:creationId xmlns:p14="http://schemas.microsoft.com/office/powerpoint/2010/main" val="152093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13819" y="306258"/>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a:t>Speaker contact info (email or socials)</a:t>
            </a:r>
          </a:p>
        </p:txBody>
      </p:sp>
      <p:sp>
        <p:nvSpPr>
          <p:cNvPr id="3" name="Picture Placeholder 12">
            <a:extLst>
              <a:ext uri="{FF2B5EF4-FFF2-40B4-BE49-F238E27FC236}">
                <a16:creationId xmlns:a16="http://schemas.microsoft.com/office/drawing/2014/main" id="{6B36DA6C-6342-02DD-47B3-8CDE10D23DD1}"/>
              </a:ext>
            </a:extLst>
          </p:cNvPr>
          <p:cNvSpPr>
            <a:spLocks noGrp="1"/>
          </p:cNvSpPr>
          <p:nvPr>
            <p:ph type="pic" sz="quarter" idx="16" hasCustomPrompt="1"/>
          </p:nvPr>
        </p:nvSpPr>
        <p:spPr>
          <a:xfrm>
            <a:off x="9172337" y="2991050"/>
            <a:ext cx="2604290" cy="2500006"/>
          </a:xfrm>
        </p:spPr>
        <p:txBody>
          <a:bodyPr anchor="ctr"/>
          <a:lstStyle>
            <a:lvl1pPr marL="0" indent="0" algn="ctr">
              <a:buNone/>
              <a:defRPr/>
            </a:lvl1pPr>
          </a:lstStyle>
          <a:p>
            <a:r>
              <a:rPr lang="en-KR"/>
              <a:t>Insert survey</a:t>
            </a:r>
            <a:br>
              <a:rPr lang="en-KR"/>
            </a:br>
            <a:r>
              <a:rPr lang="en-KR"/>
              <a:t>QR Code here</a:t>
            </a:r>
          </a:p>
        </p:txBody>
      </p:sp>
      <p:sp>
        <p:nvSpPr>
          <p:cNvPr id="4" name="TextBox 3">
            <a:extLst>
              <a:ext uri="{FF2B5EF4-FFF2-40B4-BE49-F238E27FC236}">
                <a16:creationId xmlns:a16="http://schemas.microsoft.com/office/drawing/2014/main" id="{BA2C29CC-9E97-2C93-2384-C8278CF2232A}"/>
              </a:ext>
            </a:extLst>
          </p:cNvPr>
          <p:cNvSpPr txBox="1"/>
          <p:nvPr userDrawn="1"/>
        </p:nvSpPr>
        <p:spPr>
          <a:xfrm>
            <a:off x="9082342" y="2263452"/>
            <a:ext cx="3129643" cy="461665"/>
          </a:xfrm>
          <a:prstGeom prst="rect">
            <a:avLst/>
          </a:prstGeom>
          <a:noFill/>
        </p:spPr>
        <p:txBody>
          <a:bodyPr wrap="square" rtlCol="0">
            <a:spAutoFit/>
          </a:bodyPr>
          <a:lstStyle/>
          <a:p>
            <a:r>
              <a:rPr lang="en-KR" sz="2400" b="1">
                <a:solidFill>
                  <a:schemeClr val="bg1"/>
                </a:solidFill>
                <a:latin typeface="Amazon Ember" panose="020B0603020204020204" pitchFamily="34" charset="0"/>
                <a:ea typeface="Amazon Ember" panose="020B0603020204020204" pitchFamily="34" charset="0"/>
                <a:cs typeface="Amazon Ember" panose="020B0603020204020204" pitchFamily="34" charset="0"/>
              </a:rPr>
              <a:t>Survey Link:</a:t>
            </a:r>
          </a:p>
        </p:txBody>
      </p:sp>
      <p:pic>
        <p:nvPicPr>
          <p:cNvPr id="6" name="Picture 5">
            <a:extLst>
              <a:ext uri="{FF2B5EF4-FFF2-40B4-BE49-F238E27FC236}">
                <a16:creationId xmlns:a16="http://schemas.microsoft.com/office/drawing/2014/main" id="{693E15C7-D972-9F81-C4B9-2B957ABC85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5300" y="-5077"/>
            <a:ext cx="4296263" cy="2377071"/>
          </a:xfrm>
          <a:prstGeom prst="rect">
            <a:avLst/>
          </a:prstGeom>
        </p:spPr>
      </p:pic>
    </p:spTree>
    <p:extLst>
      <p:ext uri="{BB962C8B-B14F-4D97-AF65-F5344CB8AC3E}">
        <p14:creationId xmlns:p14="http://schemas.microsoft.com/office/powerpoint/2010/main" val="39896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199103653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78241743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4495445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2388379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34085211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9433410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dirty="0"/>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04941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20836111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8064456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9204067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327363048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92307010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245661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20413174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00639624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98104387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76765961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 Two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0184424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accent5"/>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289089475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076162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vider Slide – Anthrac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9998681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am Four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403669639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am Multi – Anthrac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36541744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End pag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65445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Divider Slide –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Tree>
    <p:extLst>
      <p:ext uri="{BB962C8B-B14F-4D97-AF65-F5344CB8AC3E}">
        <p14:creationId xmlns:p14="http://schemas.microsoft.com/office/powerpoint/2010/main" val="2301981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12920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3759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754337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Two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342" y="0"/>
            <a:ext cx="6094800" cy="6858000"/>
          </a:xfrm>
          <a:prstGeom prst="rect">
            <a:avLst/>
          </a:prstGeom>
          <a:solidFill>
            <a:schemeClr val="bg1">
              <a:lumMod val="95000"/>
            </a:schemeClr>
          </a:solidFill>
        </p:spPr>
        <p:txBody>
          <a:bodyPr/>
          <a:lstStyle>
            <a:lvl1pPr marL="0" indent="0">
              <a:buNone/>
              <a:defRPr>
                <a:solidFill>
                  <a:schemeClr val="bg1"/>
                </a:solidFill>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14" name="Picture Placeholder 12">
            <a:extLst>
              <a:ext uri="{FF2B5EF4-FFF2-40B4-BE49-F238E27FC236}">
                <a16:creationId xmlns:a16="http://schemas.microsoft.com/office/drawing/2014/main" id="{D8B78B49-BC35-180C-C3AF-949D1022C8E0}"/>
              </a:ext>
            </a:extLst>
          </p:cNvPr>
          <p:cNvSpPr>
            <a:spLocks noGrp="1"/>
          </p:cNvSpPr>
          <p:nvPr>
            <p:ph type="pic" sz="quarter" idx="16"/>
          </p:nvPr>
        </p:nvSpPr>
        <p:spPr>
          <a:xfrm>
            <a:off x="6919538" y="1223963"/>
            <a:ext cx="4392000" cy="4392000"/>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623011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 Image – Anthracite">
    <p:bg>
      <p:bgPr>
        <a:solidFill>
          <a:schemeClr val="accent5"/>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bg1"/>
                </a:solidFill>
                <a:latin typeface="+mn-lt"/>
              </a:defRPr>
            </a:lvl1pPr>
            <a:lvl2pPr marL="0" indent="0" algn="ctr">
              <a:spcBef>
                <a:spcPts val="1500"/>
              </a:spcBef>
              <a:buNone/>
              <a:defRPr b="1" i="0" cap="all" baseline="0">
                <a:solidFill>
                  <a:schemeClr val="bg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71675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8062-E250-15B4-43ED-BDFDD76CC5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47AFF5-2F3D-C8EE-1C8A-27BEE99FC3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71D3E6-4CEF-58EC-7EAB-826ABB5715C2}"/>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9923022D-4654-4130-08B0-09337ADA9E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3051D6-A2A9-4767-7E1A-799E98485348}"/>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447809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 Anthraci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bg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8" name="Graphic 7">
            <a:extLst>
              <a:ext uri="{FF2B5EF4-FFF2-40B4-BE49-F238E27FC236}">
                <a16:creationId xmlns:a16="http://schemas.microsoft.com/office/drawing/2014/main" id="{FCE4DD37-74DC-18EC-6F27-3C10BFB66B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6552925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Four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1188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Multi – Anthracite">
    <p:bg>
      <p:bgPr>
        <a:solidFill>
          <a:schemeClr val="accent5"/>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bg1"/>
                </a:solidFill>
              </a:defRPr>
            </a:lvl1pPr>
            <a:lvl2pPr marL="0" indent="0" algn="ctr">
              <a:spcBef>
                <a:spcPts val="200"/>
              </a:spcBef>
              <a:buNone/>
              <a:defRPr sz="900">
                <a:solidFill>
                  <a:schemeClr val="bg1"/>
                </a:solidFill>
              </a:defRPr>
            </a:lvl2pPr>
          </a:lstStyle>
          <a:p>
            <a:pPr lvl="0"/>
            <a:r>
              <a:rPr lang="en-GB"/>
              <a:t>Name Surname</a:t>
            </a:r>
          </a:p>
        </p:txBody>
      </p:sp>
      <p:sp>
        <p:nvSpPr>
          <p:cNvPr id="10" name="Picture Placeholder 12">
            <a:extLst>
              <a:ext uri="{FF2B5EF4-FFF2-40B4-BE49-F238E27FC236}">
                <a16:creationId xmlns:a16="http://schemas.microsoft.com/office/drawing/2014/main" id="{2DB60227-1F00-1798-6466-609E4C811EAC}"/>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10132794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grpSp>
        <p:nvGrpSpPr>
          <p:cNvPr id="16" name="Group 15">
            <a:extLst>
              <a:ext uri="{FF2B5EF4-FFF2-40B4-BE49-F238E27FC236}">
                <a16:creationId xmlns:a16="http://schemas.microsoft.com/office/drawing/2014/main" id="{D9601539-73B1-20C5-1CCB-02732912DA14}"/>
              </a:ext>
            </a:extLst>
          </p:cNvPr>
          <p:cNvGrpSpPr/>
          <p:nvPr userDrawn="1"/>
        </p:nvGrpSpPr>
        <p:grpSpPr>
          <a:xfrm>
            <a:off x="8159448" y="6357692"/>
            <a:ext cx="3461495" cy="123111"/>
            <a:chOff x="8159448" y="6357692"/>
            <a:chExt cx="3461495" cy="123111"/>
          </a:xfrm>
        </p:grpSpPr>
        <p:sp>
          <p:nvSpPr>
            <p:cNvPr id="17" name="object 82">
              <a:extLst>
                <a:ext uri="{FF2B5EF4-FFF2-40B4-BE49-F238E27FC236}">
                  <a16:creationId xmlns:a16="http://schemas.microsoft.com/office/drawing/2014/main" id="{EB0CCC66-0C1E-EAEC-691F-1CEB1B04B61F}"/>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CONFIDENTIAL</a:t>
              </a:r>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grpSp>
    </p:spTree>
    <p:extLst>
      <p:ext uri="{BB962C8B-B14F-4D97-AF65-F5344CB8AC3E}">
        <p14:creationId xmlns:p14="http://schemas.microsoft.com/office/powerpoint/2010/main" val="35214543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61499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64362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0084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5157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57995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19161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2996-F3BF-1CAE-A3EB-8CBF489D6B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A02130-AE65-9EC1-A6D2-3BA34EE47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F2B529A-E59D-8D7C-1AD5-FBDB02C06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F3C4F7E-9E57-1B91-6921-EB05AD56FE9B}"/>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6" name="Footer Placeholder 5">
            <a:extLst>
              <a:ext uri="{FF2B5EF4-FFF2-40B4-BE49-F238E27FC236}">
                <a16:creationId xmlns:a16="http://schemas.microsoft.com/office/drawing/2014/main" id="{9CEB5F64-9B88-8E34-C879-3F1912E97CA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8B4002-5BB1-4528-4B10-F7A24100465F}"/>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11785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12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3097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57181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315995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87063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971770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904139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5100958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551135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Slid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Agenda</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grpSp>
        <p:nvGrpSpPr>
          <p:cNvPr id="2" name="Group 1">
            <a:extLst>
              <a:ext uri="{FF2B5EF4-FFF2-40B4-BE49-F238E27FC236}">
                <a16:creationId xmlns:a16="http://schemas.microsoft.com/office/drawing/2014/main" id="{79C49E3B-1739-CCEC-E409-7AC414376B26}"/>
              </a:ext>
            </a:extLst>
          </p:cNvPr>
          <p:cNvGrpSpPr/>
          <p:nvPr userDrawn="1"/>
        </p:nvGrpSpPr>
        <p:grpSpPr>
          <a:xfrm>
            <a:off x="8159448" y="6357692"/>
            <a:ext cx="3461495" cy="123111"/>
            <a:chOff x="8159448" y="6357692"/>
            <a:chExt cx="3461495" cy="123111"/>
          </a:xfrm>
        </p:grpSpPr>
        <p:sp>
          <p:nvSpPr>
            <p:cNvPr id="6" name="object 82">
              <a:extLst>
                <a:ext uri="{FF2B5EF4-FFF2-40B4-BE49-F238E27FC236}">
                  <a16:creationId xmlns:a16="http://schemas.microsoft.com/office/drawing/2014/main" id="{BA5AB6EB-1D97-2202-6377-559DF01A02A5}"/>
                </a:ext>
              </a:extLst>
            </p:cNvPr>
            <p:cNvSpPr txBox="1">
              <a:spLocks/>
            </p:cNvSpPr>
            <p:nvPr userDrawn="1"/>
          </p:nvSpPr>
          <p:spPr>
            <a:xfrm>
              <a:off x="8159448" y="6357692"/>
              <a:ext cx="809462"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CONFIDENTIAL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grpSp>
    </p:spTree>
    <p:extLst>
      <p:ext uri="{BB962C8B-B14F-4D97-AF65-F5344CB8AC3E}">
        <p14:creationId xmlns:p14="http://schemas.microsoft.com/office/powerpoint/2010/main" val="13371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2C58-4521-0B4B-2C79-02B099EF1F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4057B7-965E-84B8-827B-8A23307CD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C94E3-40C3-2D28-F258-ECD652DC5E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6D57DA2-C0CE-667B-45D4-3E61BD4CF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3BB321-51DA-1F21-4102-53CA51247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9A911B-2740-A732-347F-075269E74AF5}"/>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8" name="Footer Placeholder 7">
            <a:extLst>
              <a:ext uri="{FF2B5EF4-FFF2-40B4-BE49-F238E27FC236}">
                <a16:creationId xmlns:a16="http://schemas.microsoft.com/office/drawing/2014/main" id="{BAC395E3-E128-FA4D-3BAC-25BCA3749C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B3BAC3-6C83-2ABA-A5F8-7943E6363FA4}"/>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081898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 White">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tx1"/>
                </a:solidFill>
              </a:defRPr>
            </a:lvl1pPr>
            <a:lvl2pPr>
              <a:defRPr sz="1800">
                <a:solidFill>
                  <a:schemeClr val="tx1"/>
                </a:solidFill>
              </a:defRPr>
            </a:lvl2pPr>
            <a:lvl3pPr>
              <a:defRPr sz="1800" b="0" i="0">
                <a:solidFill>
                  <a:schemeClr val="tx1"/>
                </a:solidFill>
                <a:latin typeface="+mn-lt"/>
              </a:defRPr>
            </a:lvl3pPr>
            <a:lvl4pPr>
              <a:defRPr>
                <a:solidFill>
                  <a:schemeClr val="tx1"/>
                </a:solidFill>
              </a:defRPr>
            </a:lvl4pPr>
            <a:lvl5pPr marL="324000">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935969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49299"/>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7641930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 Image 2 – Whit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005031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 Image 3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2935923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 Image 4 – White">
    <p:bg>
      <p:bgPr>
        <a:solidFill>
          <a:schemeClr val="bg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4698249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 Large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818987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 Large Image 2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1002231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Large Image 3 – White">
    <p:bg>
      <p:bgPr>
        <a:solidFill>
          <a:schemeClr val="bg1"/>
        </a:solidFill>
        <a:effectLst/>
      </p:bgPr>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a:noFill/>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42790339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 Large Image 4 – White">
    <p:bg>
      <p:bgPr>
        <a:solidFill>
          <a:schemeClr val="bg1"/>
        </a:solidFill>
        <a:effectLst/>
      </p:bgPr>
    </p:bg>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22718820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Image Only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pic>
        <p:nvPicPr>
          <p:cNvPr id="10" name="Graphic 9">
            <a:extLst>
              <a:ext uri="{FF2B5EF4-FFF2-40B4-BE49-F238E27FC236}">
                <a16:creationId xmlns:a16="http://schemas.microsoft.com/office/drawing/2014/main" id="{F3086390-A774-2A7D-47BE-5D5CD67FAE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2395436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887F-C634-8E5F-93E6-026F4D94106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5E3ED2-1868-554E-442D-95F862CC8FBB}"/>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4" name="Footer Placeholder 3">
            <a:extLst>
              <a:ext uri="{FF2B5EF4-FFF2-40B4-BE49-F238E27FC236}">
                <a16:creationId xmlns:a16="http://schemas.microsoft.com/office/drawing/2014/main" id="{D3ADCDCB-7A91-E872-3179-FE1BFAA6AF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4E5E45-0D33-B16A-2205-B0D3FFEBD450}"/>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0017737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Content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971545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 Infographics – Whit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tx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49300"/>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11311077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rgbClr val="86999E"/>
          </a:solidFill>
        </p:spPr>
        <p:txBody>
          <a:bodyPr lIns="144000" tIns="144000" rIns="2304000" bIns="108000"/>
          <a:lstStyle>
            <a:lvl1pPr marL="108000" indent="-108000">
              <a:spcBef>
                <a:spcPts val="500"/>
              </a:spcBef>
              <a:defRPr sz="900"/>
            </a:lvl1pPr>
            <a:lvl2pPr marL="216000" indent="-108000">
              <a:spcBef>
                <a:spcPts val="200"/>
              </a:spcBef>
              <a:defRPr sz="900"/>
            </a:lvl2pPr>
            <a:lvl3pPr marL="324000" indent="-108000">
              <a:spcBef>
                <a:spcPts val="200"/>
              </a:spcBef>
              <a:defRPr sz="900"/>
            </a:lvl3pPr>
            <a:lvl4pPr marL="108000" indent="-108000">
              <a:defRPr sz="900"/>
            </a:lvl4pPr>
            <a:lvl5pPr marL="108000" indent="-108000">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226198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tx2"/>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6850196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Image Text Block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tx2"/>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519941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 Image – White">
    <p:bg>
      <p:bgPr>
        <a:solidFill>
          <a:schemeClr val="bg1"/>
        </a:solidFill>
        <a:effectLst/>
      </p:bgPr>
    </p:bg>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nchor="ctr" anchorCtr="0"/>
          <a:lstStyle>
            <a:lvl1pPr marL="0" indent="0" algn="ctr">
              <a:buNone/>
              <a:defRPr sz="1800">
                <a:solidFill>
                  <a:schemeClr val="tx1"/>
                </a:solidFill>
                <a:latin typeface="+mn-lt"/>
              </a:defRPr>
            </a:lvl1pPr>
            <a:lvl2pPr marL="0" indent="0" algn="ctr">
              <a:spcBef>
                <a:spcPts val="1500"/>
              </a:spcBef>
              <a:buNone/>
              <a:defRPr b="1" i="0" cap="all" baseline="0">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‘Quote text goes here’</a:t>
            </a:r>
          </a:p>
          <a:p>
            <a:pPr lvl="1"/>
            <a:r>
              <a:rPr lang="en-GB"/>
              <a:t>Second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10724452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3415-9ABB-468D-8000-D4709829BACC}"/>
              </a:ext>
            </a:extLst>
          </p:cNvPr>
          <p:cNvSpPr>
            <a:spLocks noGrp="1"/>
          </p:cNvSpPr>
          <p:nvPr>
            <p:ph type="title" hasCustomPrompt="1"/>
          </p:nvPr>
        </p:nvSpPr>
        <p:spPr>
          <a:xfrm>
            <a:off x="212400" y="2808000"/>
            <a:ext cx="11764800" cy="751872"/>
          </a:xfrm>
          <a:prstGeom prst="rect">
            <a:avLst/>
          </a:prstGeom>
        </p:spPr>
        <p:txBody>
          <a:bodyPr anchor="ctr" anchorCtr="0"/>
          <a:lstStyle>
            <a:lvl1pPr algn="ctr">
              <a:lnSpc>
                <a:spcPct val="105000"/>
              </a:lnSpc>
              <a:defRPr sz="5000" cap="none" baseline="0">
                <a:solidFill>
                  <a:schemeClr val="tx1"/>
                </a:solidFill>
              </a:defRPr>
            </a:lvl1pPr>
          </a:lstStyle>
          <a:p>
            <a:r>
              <a:rPr lang="en-US"/>
              <a:t>Divider headline</a:t>
            </a:r>
            <a:endParaRPr lang="en-GB"/>
          </a:p>
        </p:txBody>
      </p:sp>
      <p:sp>
        <p:nvSpPr>
          <p:cNvPr id="4" name="Footer Placeholder 4">
            <a:extLst>
              <a:ext uri="{FF2B5EF4-FFF2-40B4-BE49-F238E27FC236}">
                <a16:creationId xmlns:a16="http://schemas.microsoft.com/office/drawing/2014/main" id="{30047339-7B32-1229-E1D9-4CE9FB6205E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2" name="Slide Number Placeholder 5">
            <a:extLst>
              <a:ext uri="{FF2B5EF4-FFF2-40B4-BE49-F238E27FC236}">
                <a16:creationId xmlns:a16="http://schemas.microsoft.com/office/drawing/2014/main" id="{FF7CB1C1-CD15-C2DF-A1E2-7D4A1AADF691}"/>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15" name="object 83">
            <a:extLst>
              <a:ext uri="{FF2B5EF4-FFF2-40B4-BE49-F238E27FC236}">
                <a16:creationId xmlns:a16="http://schemas.microsoft.com/office/drawing/2014/main" id="{D9234D20-FB61-CEDE-20CC-69E88B4FB93B}"/>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Tree>
    <p:extLst>
      <p:ext uri="{BB962C8B-B14F-4D97-AF65-F5344CB8AC3E}">
        <p14:creationId xmlns:p14="http://schemas.microsoft.com/office/powerpoint/2010/main" val="3885140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am Four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367114"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2" name="Picture Placeholder 12">
            <a:extLst>
              <a:ext uri="{FF2B5EF4-FFF2-40B4-BE49-F238E27FC236}">
                <a16:creationId xmlns:a16="http://schemas.microsoft.com/office/drawing/2014/main" id="{80830797-0926-92BE-B916-8A1095E84825}"/>
              </a:ext>
            </a:extLst>
          </p:cNvPr>
          <p:cNvSpPr>
            <a:spLocks noGrp="1"/>
          </p:cNvSpPr>
          <p:nvPr>
            <p:ph type="pic" sz="quarter" idx="17"/>
          </p:nvPr>
        </p:nvSpPr>
        <p:spPr>
          <a:xfrm>
            <a:off x="3303783"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3" name="Picture Placeholder 12">
            <a:extLst>
              <a:ext uri="{FF2B5EF4-FFF2-40B4-BE49-F238E27FC236}">
                <a16:creationId xmlns:a16="http://schemas.microsoft.com/office/drawing/2014/main" id="{A6F3CF4D-4DAC-5183-1166-D6B479059CE7}"/>
              </a:ext>
            </a:extLst>
          </p:cNvPr>
          <p:cNvSpPr>
            <a:spLocks noGrp="1"/>
          </p:cNvSpPr>
          <p:nvPr>
            <p:ph type="pic" sz="quarter" idx="18"/>
          </p:nvPr>
        </p:nvSpPr>
        <p:spPr>
          <a:xfrm>
            <a:off x="9177121"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4" name="Picture Placeholder 12">
            <a:extLst>
              <a:ext uri="{FF2B5EF4-FFF2-40B4-BE49-F238E27FC236}">
                <a16:creationId xmlns:a16="http://schemas.microsoft.com/office/drawing/2014/main" id="{A477D485-CCB3-1F6B-543D-0A804E418098}"/>
              </a:ext>
            </a:extLst>
          </p:cNvPr>
          <p:cNvSpPr>
            <a:spLocks noGrp="1"/>
          </p:cNvSpPr>
          <p:nvPr>
            <p:ph type="pic" sz="quarter" idx="19"/>
          </p:nvPr>
        </p:nvSpPr>
        <p:spPr>
          <a:xfrm>
            <a:off x="6240452" y="1733042"/>
            <a:ext cx="2647764" cy="2647764"/>
          </a:xfrm>
          <a:prstGeom prst="ellipse">
            <a:avLst/>
          </a:prstGeom>
          <a:solidFill>
            <a:schemeClr val="bg1">
              <a:lumMod val="95000"/>
            </a:schemeClr>
          </a:solidFill>
        </p:spPr>
        <p:txBody>
          <a:bodyPr/>
          <a:lstStyle>
            <a:lvl1pPr marL="0" indent="0">
              <a:buNone/>
              <a:defRPr/>
            </a:lvl1pPr>
          </a:lstStyle>
          <a:p>
            <a:endParaRPr lang="en-GB"/>
          </a:p>
        </p:txBody>
      </p:sp>
      <p:sp>
        <p:nvSpPr>
          <p:cNvPr id="35" name="Text Placeholder 26">
            <a:extLst>
              <a:ext uri="{FF2B5EF4-FFF2-40B4-BE49-F238E27FC236}">
                <a16:creationId xmlns:a16="http://schemas.microsoft.com/office/drawing/2014/main" id="{5BCA238E-F0C9-C26B-EB0B-60D2E814B60D}"/>
              </a:ext>
            </a:extLst>
          </p:cNvPr>
          <p:cNvSpPr>
            <a:spLocks noGrp="1"/>
          </p:cNvSpPr>
          <p:nvPr>
            <p:ph type="body" sz="quarter" idx="20" hasCustomPrompt="1"/>
          </p:nvPr>
        </p:nvSpPr>
        <p:spPr>
          <a:xfrm>
            <a:off x="3547665"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610996"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7" name="Text Placeholder 26">
            <a:extLst>
              <a:ext uri="{FF2B5EF4-FFF2-40B4-BE49-F238E27FC236}">
                <a16:creationId xmlns:a16="http://schemas.microsoft.com/office/drawing/2014/main" id="{D3DF5F59-F59E-9A9E-88DD-BABDD1AD4CCF}"/>
              </a:ext>
            </a:extLst>
          </p:cNvPr>
          <p:cNvSpPr>
            <a:spLocks noGrp="1"/>
          </p:cNvSpPr>
          <p:nvPr>
            <p:ph type="body" sz="quarter" idx="22" hasCustomPrompt="1"/>
          </p:nvPr>
        </p:nvSpPr>
        <p:spPr>
          <a:xfrm>
            <a:off x="9421003"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
        <p:nvSpPr>
          <p:cNvPr id="38" name="Text Placeholder 26">
            <a:extLst>
              <a:ext uri="{FF2B5EF4-FFF2-40B4-BE49-F238E27FC236}">
                <a16:creationId xmlns:a16="http://schemas.microsoft.com/office/drawing/2014/main" id="{AA837080-4286-4D77-E78C-CC13C164B3E6}"/>
              </a:ext>
            </a:extLst>
          </p:cNvPr>
          <p:cNvSpPr>
            <a:spLocks noGrp="1"/>
          </p:cNvSpPr>
          <p:nvPr>
            <p:ph type="body" sz="quarter" idx="23" hasCustomPrompt="1"/>
          </p:nvPr>
        </p:nvSpPr>
        <p:spPr>
          <a:xfrm>
            <a:off x="6484334" y="4621213"/>
            <a:ext cx="2160000" cy="679450"/>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tx1"/>
                </a:solidFill>
              </a:defRPr>
            </a:lvl2pPr>
          </a:lstStyle>
          <a:p>
            <a:pPr lvl="0"/>
            <a:r>
              <a:rPr lang="en-GB"/>
              <a:t>Add name – indent to text style</a:t>
            </a:r>
          </a:p>
          <a:p>
            <a:pPr lvl="1"/>
            <a:r>
              <a:rPr lang="en-GB"/>
              <a:t>Second level</a:t>
            </a:r>
          </a:p>
        </p:txBody>
      </p:sp>
    </p:spTree>
    <p:extLst>
      <p:ext uri="{BB962C8B-B14F-4D97-AF65-F5344CB8AC3E}">
        <p14:creationId xmlns:p14="http://schemas.microsoft.com/office/powerpoint/2010/main" val="19076992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Multi – Whit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tx1"/>
                </a:solidFill>
              </a:rPr>
              <a:t>© The Trustees of the Natural History Museum, London</a:t>
            </a:r>
          </a:p>
        </p:txBody>
      </p:sp>
      <p:sp>
        <p:nvSpPr>
          <p:cNvPr id="31" name="Picture Placeholder 12">
            <a:extLst>
              <a:ext uri="{FF2B5EF4-FFF2-40B4-BE49-F238E27FC236}">
                <a16:creationId xmlns:a16="http://schemas.microsoft.com/office/drawing/2014/main" id="{A33F9058-2F19-BA78-F73E-6247CE98E558}"/>
              </a:ext>
            </a:extLst>
          </p:cNvPr>
          <p:cNvSpPr>
            <a:spLocks noGrp="1"/>
          </p:cNvSpPr>
          <p:nvPr>
            <p:ph type="pic" sz="quarter" idx="16"/>
          </p:nvPr>
        </p:nvSpPr>
        <p:spPr>
          <a:xfrm>
            <a:off x="70205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36" name="Text Placeholder 26">
            <a:extLst>
              <a:ext uri="{FF2B5EF4-FFF2-40B4-BE49-F238E27FC236}">
                <a16:creationId xmlns:a16="http://schemas.microsoft.com/office/drawing/2014/main" id="{37081CF7-D3EE-C6CE-7D41-ED7F8B37B077}"/>
              </a:ext>
            </a:extLst>
          </p:cNvPr>
          <p:cNvSpPr>
            <a:spLocks noGrp="1"/>
          </p:cNvSpPr>
          <p:nvPr>
            <p:ph type="body" sz="quarter" idx="21" hasCustomPrompt="1"/>
          </p:nvPr>
        </p:nvSpPr>
        <p:spPr>
          <a:xfrm>
            <a:off x="74813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17" name="Picture Placeholder 12">
            <a:extLst>
              <a:ext uri="{FF2B5EF4-FFF2-40B4-BE49-F238E27FC236}">
                <a16:creationId xmlns:a16="http://schemas.microsoft.com/office/drawing/2014/main" id="{4933802C-580C-0683-3391-D6BBE13D2A39}"/>
              </a:ext>
            </a:extLst>
          </p:cNvPr>
          <p:cNvSpPr>
            <a:spLocks noGrp="1"/>
          </p:cNvSpPr>
          <p:nvPr>
            <p:ph type="pic" sz="quarter" idx="25"/>
          </p:nvPr>
        </p:nvSpPr>
        <p:spPr>
          <a:xfrm>
            <a:off x="2928864"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8" name="Picture Placeholder 12">
            <a:extLst>
              <a:ext uri="{FF2B5EF4-FFF2-40B4-BE49-F238E27FC236}">
                <a16:creationId xmlns:a16="http://schemas.microsoft.com/office/drawing/2014/main" id="{0ECA70E0-B1C9-CBB7-2033-67AF8D6403B0}"/>
              </a:ext>
            </a:extLst>
          </p:cNvPr>
          <p:cNvSpPr>
            <a:spLocks noGrp="1"/>
          </p:cNvSpPr>
          <p:nvPr>
            <p:ph type="pic" sz="quarter" idx="26"/>
          </p:nvPr>
        </p:nvSpPr>
        <p:spPr>
          <a:xfrm>
            <a:off x="2928864"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19" name="Picture Placeholder 12">
            <a:extLst>
              <a:ext uri="{FF2B5EF4-FFF2-40B4-BE49-F238E27FC236}">
                <a16:creationId xmlns:a16="http://schemas.microsoft.com/office/drawing/2014/main" id="{DD5702B0-25CB-0851-1407-B72F76D24FD8}"/>
              </a:ext>
            </a:extLst>
          </p:cNvPr>
          <p:cNvSpPr>
            <a:spLocks noGrp="1"/>
          </p:cNvSpPr>
          <p:nvPr>
            <p:ph type="pic" sz="quarter" idx="27"/>
          </p:nvPr>
        </p:nvSpPr>
        <p:spPr>
          <a:xfrm>
            <a:off x="5145263"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0" name="Picture Placeholder 12">
            <a:extLst>
              <a:ext uri="{FF2B5EF4-FFF2-40B4-BE49-F238E27FC236}">
                <a16:creationId xmlns:a16="http://schemas.microsoft.com/office/drawing/2014/main" id="{EDCDE10F-F980-EA53-FF5A-7CFC0C73BF26}"/>
              </a:ext>
            </a:extLst>
          </p:cNvPr>
          <p:cNvSpPr>
            <a:spLocks noGrp="1"/>
          </p:cNvSpPr>
          <p:nvPr>
            <p:ph type="pic" sz="quarter" idx="28"/>
          </p:nvPr>
        </p:nvSpPr>
        <p:spPr>
          <a:xfrm>
            <a:off x="514526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1" name="Picture Placeholder 12">
            <a:extLst>
              <a:ext uri="{FF2B5EF4-FFF2-40B4-BE49-F238E27FC236}">
                <a16:creationId xmlns:a16="http://schemas.microsoft.com/office/drawing/2014/main" id="{94F89BF8-DAE1-97AE-8A31-8C7D027DC132}"/>
              </a:ext>
            </a:extLst>
          </p:cNvPr>
          <p:cNvSpPr>
            <a:spLocks noGrp="1"/>
          </p:cNvSpPr>
          <p:nvPr>
            <p:ph type="pic" sz="quarter" idx="29"/>
          </p:nvPr>
        </p:nvSpPr>
        <p:spPr>
          <a:xfrm>
            <a:off x="7360429"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2" name="Picture Placeholder 12">
            <a:extLst>
              <a:ext uri="{FF2B5EF4-FFF2-40B4-BE49-F238E27FC236}">
                <a16:creationId xmlns:a16="http://schemas.microsoft.com/office/drawing/2014/main" id="{B74C72E1-39F3-FEBB-8F16-D27F2FD168AE}"/>
              </a:ext>
            </a:extLst>
          </p:cNvPr>
          <p:cNvSpPr>
            <a:spLocks noGrp="1"/>
          </p:cNvSpPr>
          <p:nvPr>
            <p:ph type="pic" sz="quarter" idx="30"/>
          </p:nvPr>
        </p:nvSpPr>
        <p:spPr>
          <a:xfrm>
            <a:off x="7360429"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3" name="Picture Placeholder 12">
            <a:extLst>
              <a:ext uri="{FF2B5EF4-FFF2-40B4-BE49-F238E27FC236}">
                <a16:creationId xmlns:a16="http://schemas.microsoft.com/office/drawing/2014/main" id="{B602F024-0656-78B3-3BF3-AAE2FD754423}"/>
              </a:ext>
            </a:extLst>
          </p:cNvPr>
          <p:cNvSpPr>
            <a:spLocks noGrp="1"/>
          </p:cNvSpPr>
          <p:nvPr>
            <p:ph type="pic" sz="quarter" idx="31"/>
          </p:nvPr>
        </p:nvSpPr>
        <p:spPr>
          <a:xfrm>
            <a:off x="9614232" y="1157013"/>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4" name="Picture Placeholder 12">
            <a:extLst>
              <a:ext uri="{FF2B5EF4-FFF2-40B4-BE49-F238E27FC236}">
                <a16:creationId xmlns:a16="http://schemas.microsoft.com/office/drawing/2014/main" id="{E8301D06-D8A3-3A42-1856-40114E391608}"/>
              </a:ext>
            </a:extLst>
          </p:cNvPr>
          <p:cNvSpPr>
            <a:spLocks noGrp="1"/>
          </p:cNvSpPr>
          <p:nvPr>
            <p:ph type="pic" sz="quarter" idx="32"/>
          </p:nvPr>
        </p:nvSpPr>
        <p:spPr>
          <a:xfrm>
            <a:off x="9614232"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
        <p:nvSpPr>
          <p:cNvPr id="25" name="Text Placeholder 26">
            <a:extLst>
              <a:ext uri="{FF2B5EF4-FFF2-40B4-BE49-F238E27FC236}">
                <a16:creationId xmlns:a16="http://schemas.microsoft.com/office/drawing/2014/main" id="{0FA54B0B-3B33-D584-05C4-C6781B80A20C}"/>
              </a:ext>
            </a:extLst>
          </p:cNvPr>
          <p:cNvSpPr>
            <a:spLocks noGrp="1"/>
          </p:cNvSpPr>
          <p:nvPr>
            <p:ph type="body" sz="quarter" idx="33" hasCustomPrompt="1"/>
          </p:nvPr>
        </p:nvSpPr>
        <p:spPr>
          <a:xfrm>
            <a:off x="74813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6" name="Text Placeholder 26">
            <a:extLst>
              <a:ext uri="{FF2B5EF4-FFF2-40B4-BE49-F238E27FC236}">
                <a16:creationId xmlns:a16="http://schemas.microsoft.com/office/drawing/2014/main" id="{0F615FC5-608D-2E8E-A2C2-08B43089FB9F}"/>
              </a:ext>
            </a:extLst>
          </p:cNvPr>
          <p:cNvSpPr>
            <a:spLocks noGrp="1"/>
          </p:cNvSpPr>
          <p:nvPr>
            <p:ph type="body" sz="quarter" idx="34" hasCustomPrompt="1"/>
          </p:nvPr>
        </p:nvSpPr>
        <p:spPr>
          <a:xfrm>
            <a:off x="2974947"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7" name="Text Placeholder 26">
            <a:extLst>
              <a:ext uri="{FF2B5EF4-FFF2-40B4-BE49-F238E27FC236}">
                <a16:creationId xmlns:a16="http://schemas.microsoft.com/office/drawing/2014/main" id="{F5D6178A-390E-ED5C-0F83-62269046DB1A}"/>
              </a:ext>
            </a:extLst>
          </p:cNvPr>
          <p:cNvSpPr>
            <a:spLocks noGrp="1"/>
          </p:cNvSpPr>
          <p:nvPr>
            <p:ph type="body" sz="quarter" idx="35" hasCustomPrompt="1"/>
          </p:nvPr>
        </p:nvSpPr>
        <p:spPr>
          <a:xfrm>
            <a:off x="2974947"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8" name="Text Placeholder 26">
            <a:extLst>
              <a:ext uri="{FF2B5EF4-FFF2-40B4-BE49-F238E27FC236}">
                <a16:creationId xmlns:a16="http://schemas.microsoft.com/office/drawing/2014/main" id="{AC83422F-AB55-2C1F-B15E-6E7F62B514E1}"/>
              </a:ext>
            </a:extLst>
          </p:cNvPr>
          <p:cNvSpPr>
            <a:spLocks noGrp="1"/>
          </p:cNvSpPr>
          <p:nvPr>
            <p:ph type="body" sz="quarter" idx="36" hasCustomPrompt="1"/>
          </p:nvPr>
        </p:nvSpPr>
        <p:spPr>
          <a:xfrm>
            <a:off x="5191346"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29" name="Text Placeholder 26">
            <a:extLst>
              <a:ext uri="{FF2B5EF4-FFF2-40B4-BE49-F238E27FC236}">
                <a16:creationId xmlns:a16="http://schemas.microsoft.com/office/drawing/2014/main" id="{A4769D8B-2DD3-D461-0C9C-B3C871D60E39}"/>
              </a:ext>
            </a:extLst>
          </p:cNvPr>
          <p:cNvSpPr>
            <a:spLocks noGrp="1"/>
          </p:cNvSpPr>
          <p:nvPr>
            <p:ph type="body" sz="quarter" idx="37" hasCustomPrompt="1"/>
          </p:nvPr>
        </p:nvSpPr>
        <p:spPr>
          <a:xfrm>
            <a:off x="5191346"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0" name="Text Placeholder 26">
            <a:extLst>
              <a:ext uri="{FF2B5EF4-FFF2-40B4-BE49-F238E27FC236}">
                <a16:creationId xmlns:a16="http://schemas.microsoft.com/office/drawing/2014/main" id="{4545DEDC-E58B-4E4B-AF3C-6B6C9B82492C}"/>
              </a:ext>
            </a:extLst>
          </p:cNvPr>
          <p:cNvSpPr>
            <a:spLocks noGrp="1"/>
          </p:cNvSpPr>
          <p:nvPr>
            <p:ph type="body" sz="quarter" idx="38" hasCustomPrompt="1"/>
          </p:nvPr>
        </p:nvSpPr>
        <p:spPr>
          <a:xfrm>
            <a:off x="7406512"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39" name="Text Placeholder 26">
            <a:extLst>
              <a:ext uri="{FF2B5EF4-FFF2-40B4-BE49-F238E27FC236}">
                <a16:creationId xmlns:a16="http://schemas.microsoft.com/office/drawing/2014/main" id="{92839883-7543-198D-59BB-52A12CC39E48}"/>
              </a:ext>
            </a:extLst>
          </p:cNvPr>
          <p:cNvSpPr>
            <a:spLocks noGrp="1"/>
          </p:cNvSpPr>
          <p:nvPr>
            <p:ph type="body" sz="quarter" idx="39" hasCustomPrompt="1"/>
          </p:nvPr>
        </p:nvSpPr>
        <p:spPr>
          <a:xfrm>
            <a:off x="7406512"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0" name="Text Placeholder 26">
            <a:extLst>
              <a:ext uri="{FF2B5EF4-FFF2-40B4-BE49-F238E27FC236}">
                <a16:creationId xmlns:a16="http://schemas.microsoft.com/office/drawing/2014/main" id="{22F50C37-B83B-6891-B02A-C4900120BA69}"/>
              </a:ext>
            </a:extLst>
          </p:cNvPr>
          <p:cNvSpPr>
            <a:spLocks noGrp="1"/>
          </p:cNvSpPr>
          <p:nvPr>
            <p:ph type="body" sz="quarter" idx="40" hasCustomPrompt="1"/>
          </p:nvPr>
        </p:nvSpPr>
        <p:spPr>
          <a:xfrm>
            <a:off x="9660315" y="3178074"/>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1" name="Text Placeholder 26">
            <a:extLst>
              <a:ext uri="{FF2B5EF4-FFF2-40B4-BE49-F238E27FC236}">
                <a16:creationId xmlns:a16="http://schemas.microsoft.com/office/drawing/2014/main" id="{9A3F2ABE-FC6E-D027-667B-49B53485B676}"/>
              </a:ext>
            </a:extLst>
          </p:cNvPr>
          <p:cNvSpPr>
            <a:spLocks noGrp="1"/>
          </p:cNvSpPr>
          <p:nvPr>
            <p:ph type="body" sz="quarter" idx="41" hasCustomPrompt="1"/>
          </p:nvPr>
        </p:nvSpPr>
        <p:spPr>
          <a:xfrm>
            <a:off x="9660315" y="5740969"/>
            <a:ext cx="1800000" cy="167038"/>
          </a:xfrm>
        </p:spPr>
        <p:txBody>
          <a:bodyPr/>
          <a:lstStyle>
            <a:lvl1pPr marL="0" indent="0" algn="ctr">
              <a:spcBef>
                <a:spcPts val="200"/>
              </a:spcBef>
              <a:buNone/>
              <a:defRPr sz="900" b="1" i="0" cap="all" baseline="0">
                <a:solidFill>
                  <a:schemeClr val="tx1"/>
                </a:solidFill>
              </a:defRPr>
            </a:lvl1pPr>
            <a:lvl2pPr marL="0" indent="0" algn="ctr">
              <a:spcBef>
                <a:spcPts val="200"/>
              </a:spcBef>
              <a:buNone/>
              <a:defRPr sz="900">
                <a:solidFill>
                  <a:schemeClr val="bg1"/>
                </a:solidFill>
              </a:defRPr>
            </a:lvl2pPr>
          </a:lstStyle>
          <a:p>
            <a:pPr lvl="0"/>
            <a:r>
              <a:rPr lang="en-GB"/>
              <a:t>Name Surname</a:t>
            </a:r>
          </a:p>
        </p:txBody>
      </p:sp>
      <p:sp>
        <p:nvSpPr>
          <p:cNvPr id="4" name="Picture Placeholder 12">
            <a:extLst>
              <a:ext uri="{FF2B5EF4-FFF2-40B4-BE49-F238E27FC236}">
                <a16:creationId xmlns:a16="http://schemas.microsoft.com/office/drawing/2014/main" id="{F1A1D60F-6046-846F-3258-799C554053F5}"/>
              </a:ext>
            </a:extLst>
          </p:cNvPr>
          <p:cNvSpPr>
            <a:spLocks noGrp="1"/>
          </p:cNvSpPr>
          <p:nvPr>
            <p:ph type="pic" sz="quarter" idx="24"/>
          </p:nvPr>
        </p:nvSpPr>
        <p:spPr>
          <a:xfrm>
            <a:off x="702053" y="3732788"/>
            <a:ext cx="1892167" cy="1892167"/>
          </a:xfrm>
          <a:prstGeom prst="ellipse">
            <a:avLst/>
          </a:prstGeom>
          <a:solidFill>
            <a:schemeClr val="bg1">
              <a:lumMod val="95000"/>
            </a:schemeClr>
          </a:solidFill>
        </p:spPr>
        <p:txBody>
          <a:bodyPr/>
          <a:lstStyle>
            <a:lvl1pPr marL="0" indent="0">
              <a:buNone/>
              <a:defRPr/>
            </a:lvl1pPr>
          </a:lstStyle>
          <a:p>
            <a:endParaRPr lang="en-GB"/>
          </a:p>
        </p:txBody>
      </p:sp>
    </p:spTree>
    <p:extLst>
      <p:ext uri="{BB962C8B-B14F-4D97-AF65-F5344CB8AC3E}">
        <p14:creationId xmlns:p14="http://schemas.microsoft.com/office/powerpoint/2010/main" val="41049314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551002"/>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77485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030CF-25C1-9545-78E3-2D206805BA20}"/>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3" name="Footer Placeholder 2">
            <a:extLst>
              <a:ext uri="{FF2B5EF4-FFF2-40B4-BE49-F238E27FC236}">
                <a16:creationId xmlns:a16="http://schemas.microsoft.com/office/drawing/2014/main" id="{A0ECDC0B-0B29-3128-6526-F8291BBECD3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1E937DD-CCF7-19D9-97EA-12ED8861ACC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550454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03/09/2024</a:t>
            </a:fld>
            <a:endParaRPr lang="en-GB"/>
          </a:p>
        </p:txBody>
      </p:sp>
    </p:spTree>
    <p:extLst>
      <p:ext uri="{BB962C8B-B14F-4D97-AF65-F5344CB8AC3E}">
        <p14:creationId xmlns:p14="http://schemas.microsoft.com/office/powerpoint/2010/main" val="7209396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3" name="Subtitle 2"/>
          <p:cNvSpPr>
            <a:spLocks noGrp="1"/>
          </p:cNvSpPr>
          <p:nvPr>
            <p:ph type="subTitle" idx="1"/>
          </p:nvPr>
        </p:nvSpPr>
        <p:spPr>
          <a:xfrm>
            <a:off x="478368" y="3782663"/>
            <a:ext cx="8012209" cy="1752600"/>
          </a:xfrm>
        </p:spPr>
        <p:txBody>
          <a:bodyPr/>
          <a:lstStyle>
            <a:lvl1pPr marL="0" indent="0" algn="l">
              <a:buNone/>
              <a:defRPr>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p>
        </p:txBody>
      </p:sp>
      <p:sp>
        <p:nvSpPr>
          <p:cNvPr id="4" name="Date Placeholder 3"/>
          <p:cNvSpPr>
            <a:spLocks noGrp="1"/>
          </p:cNvSpPr>
          <p:nvPr>
            <p:ph type="dt" sz="half" idx="10"/>
          </p:nvPr>
        </p:nvSpPr>
        <p:spPr/>
        <p:txBody>
          <a:bodyPr/>
          <a:lstStyle/>
          <a:p>
            <a:fld id="{44CD2E76-DF88-B641-87DE-E8150B7D30F4}" type="datetime1">
              <a:rPr lang="en-GB" smtClean="0"/>
              <a:t>03/09/2024</a:t>
            </a:fld>
            <a:endParaRPr lang="en-GB"/>
          </a:p>
        </p:txBody>
      </p:sp>
    </p:spTree>
    <p:extLst>
      <p:ext uri="{BB962C8B-B14F-4D97-AF65-F5344CB8AC3E}">
        <p14:creationId xmlns:p14="http://schemas.microsoft.com/office/powerpoint/2010/main" val="30306064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03/09/2024</a:t>
            </a:fld>
            <a:endParaRPr lang="en-GB"/>
          </a:p>
        </p:txBody>
      </p:sp>
    </p:spTree>
    <p:extLst>
      <p:ext uri="{BB962C8B-B14F-4D97-AF65-F5344CB8AC3E}">
        <p14:creationId xmlns:p14="http://schemas.microsoft.com/office/powerpoint/2010/main" val="31871084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092" y="681778"/>
            <a:ext cx="8012209" cy="2533516"/>
          </a:xfrm>
        </p:spPr>
        <p:txBody>
          <a:bodyPr/>
          <a:lstStyle>
            <a:lvl1pPr>
              <a:defRPr sz="5867">
                <a:solidFill>
                  <a:schemeClr val="bg1"/>
                </a:solidFill>
                <a:highlight>
                  <a:srgbClr val="000000"/>
                </a:highlight>
              </a:defRPr>
            </a:lvl1pPr>
          </a:lstStyle>
          <a:p>
            <a:r>
              <a:rPr lang="en-GB"/>
              <a:t>CLICK TO EDIT MASTER TITLE STYLE </a:t>
            </a:r>
          </a:p>
        </p:txBody>
      </p:sp>
      <p:sp>
        <p:nvSpPr>
          <p:cNvPr id="4" name="Date Placeholder 3"/>
          <p:cNvSpPr>
            <a:spLocks noGrp="1"/>
          </p:cNvSpPr>
          <p:nvPr>
            <p:ph type="dt" sz="half" idx="10"/>
          </p:nvPr>
        </p:nvSpPr>
        <p:spPr/>
        <p:txBody>
          <a:bodyPr/>
          <a:lstStyle/>
          <a:p>
            <a:fld id="{44CD2E76-DF88-B641-87DE-E8150B7D30F4}" type="datetime1">
              <a:rPr lang="en-GB" smtClean="0"/>
              <a:t>03/09/2024</a:t>
            </a:fld>
            <a:endParaRPr lang="en-GB"/>
          </a:p>
        </p:txBody>
      </p:sp>
    </p:spTree>
    <p:extLst>
      <p:ext uri="{BB962C8B-B14F-4D97-AF65-F5344CB8AC3E}">
        <p14:creationId xmlns:p14="http://schemas.microsoft.com/office/powerpoint/2010/main" val="1523575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5F00649-C067-4444-8073-5291F37C53D8}" type="datetime1">
              <a:rPr lang="en-GB" smtClean="0"/>
              <a:t>03/09/2024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10659187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092" y="638463"/>
            <a:ext cx="5034393" cy="3894743"/>
          </a:xfrm>
        </p:spPr>
        <p:txBody>
          <a:bodyPr anchor="t"/>
          <a:lstStyle>
            <a:lvl1pPr algn="l">
              <a:defRPr sz="5867" b="1" cap="all">
                <a:solidFill>
                  <a:schemeClr val="accent1"/>
                </a:solidFill>
              </a:defRPr>
            </a:lvl1pPr>
          </a:lstStyle>
          <a:p>
            <a:r>
              <a:rPr lang="en-GB"/>
              <a:t>Click to edit Master title style</a:t>
            </a:r>
          </a:p>
        </p:txBody>
      </p:sp>
      <p:sp>
        <p:nvSpPr>
          <p:cNvPr id="3" name="Text Placeholder 2"/>
          <p:cNvSpPr>
            <a:spLocks noGrp="1"/>
          </p:cNvSpPr>
          <p:nvPr>
            <p:ph type="body" idx="1"/>
          </p:nvPr>
        </p:nvSpPr>
        <p:spPr>
          <a:xfrm>
            <a:off x="7392786" y="4856164"/>
            <a:ext cx="4320847" cy="1500187"/>
          </a:xfrm>
        </p:spPr>
        <p:txBody>
          <a:bodyPr anchor="b"/>
          <a:lstStyle>
            <a:lvl1pPr marL="0" indent="0">
              <a:buNone/>
              <a:defRPr sz="2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E8A15D-391D-7E4A-833F-816C28E2C205}" type="datetime1">
              <a:rPr lang="en-GB" smtClean="0"/>
              <a:t>03/09/2024</a:t>
            </a:fld>
            <a:endParaRPr lang="en-GB"/>
          </a:p>
        </p:txBody>
      </p:sp>
      <p:sp>
        <p:nvSpPr>
          <p:cNvPr id="5" name="Footer Placeholder 4"/>
          <p:cNvSpPr>
            <a:spLocks noGrp="1"/>
          </p:cNvSpPr>
          <p:nvPr>
            <p:ph type="ftr" sz="quarter" idx="11"/>
          </p:nvPr>
        </p:nvSpPr>
        <p:spPr/>
        <p:txBody>
          <a:bodyPr/>
          <a:lstStyle/>
          <a:p>
            <a:r>
              <a:rPr lang="en-GB"/>
              <a:t>THE URBAN NATURE PROJECT</a:t>
            </a:r>
          </a:p>
        </p:txBody>
      </p:sp>
      <p:sp>
        <p:nvSpPr>
          <p:cNvPr id="6" name="Slide Number Placeholder 5"/>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2120217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4B72025D-AB96-CF42-9C5E-F404F38308A2}"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564185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A3E41194-C29C-9F42-8604-571C78EC12B8}" type="datetime1">
              <a:rPr lang="en-GB" smtClean="0"/>
              <a:t>03/09/2024</a:t>
            </a:fld>
            <a:endParaRPr lang="en-GB"/>
          </a:p>
        </p:txBody>
      </p:sp>
      <p:sp>
        <p:nvSpPr>
          <p:cNvPr id="8" name="Footer Placeholder 7"/>
          <p:cNvSpPr>
            <a:spLocks noGrp="1"/>
          </p:cNvSpPr>
          <p:nvPr>
            <p:ph type="ftr" sz="quarter" idx="11"/>
          </p:nvPr>
        </p:nvSpPr>
        <p:spPr/>
        <p:txBody>
          <a:bodyPr/>
          <a:lstStyle/>
          <a:p>
            <a:r>
              <a:rPr lang="en-GB"/>
              <a:t>THE URBAN NATURE PROJECT</a:t>
            </a:r>
          </a:p>
        </p:txBody>
      </p:sp>
      <p:sp>
        <p:nvSpPr>
          <p:cNvPr id="9" name="Slide Number Placeholder 8"/>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6681164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gri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8368" y="510119"/>
            <a:ext cx="2672553" cy="4525963"/>
          </a:xfrm>
        </p:spPr>
        <p:txBody>
          <a:bodyPr/>
          <a:lstStyle>
            <a:lvl1pPr>
              <a:defRPr sz="2400"/>
            </a:lvl1pPr>
            <a:lvl2pPr>
              <a:defRPr sz="2133"/>
            </a:lvl2pPr>
            <a:lvl3pPr>
              <a:defRPr sz="1867"/>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p:txBody>
      </p:sp>
      <p:sp>
        <p:nvSpPr>
          <p:cNvPr id="5" name="Date Placeholder 4"/>
          <p:cNvSpPr>
            <a:spLocks noGrp="1"/>
          </p:cNvSpPr>
          <p:nvPr>
            <p:ph type="dt" sz="half" idx="10"/>
          </p:nvPr>
        </p:nvSpPr>
        <p:spPr/>
        <p:txBody>
          <a:bodyPr/>
          <a:lstStyle/>
          <a:p>
            <a:fld id="{4B72025D-AB96-CF42-9C5E-F404F38308A2}"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
        <p:nvSpPr>
          <p:cNvPr id="9" name="Picture Placeholder 8">
            <a:extLst>
              <a:ext uri="{FF2B5EF4-FFF2-40B4-BE49-F238E27FC236}">
                <a16:creationId xmlns:a16="http://schemas.microsoft.com/office/drawing/2014/main" id="{9C4FFB16-F68F-774E-A28F-16245495C52C}"/>
              </a:ext>
            </a:extLst>
          </p:cNvPr>
          <p:cNvSpPr>
            <a:spLocks noGrp="1"/>
          </p:cNvSpPr>
          <p:nvPr>
            <p:ph type="pic" sz="quarter" idx="13"/>
          </p:nvPr>
        </p:nvSpPr>
        <p:spPr>
          <a:xfrm>
            <a:off x="3753104" y="518479"/>
            <a:ext cx="3840000" cy="2784000"/>
          </a:xfrm>
        </p:spPr>
        <p:txBody>
          <a:bodyPr/>
          <a:lstStyle/>
          <a:p>
            <a:r>
              <a:rPr lang="en-GB"/>
              <a:t>Click icon to add picture</a:t>
            </a:r>
          </a:p>
        </p:txBody>
      </p:sp>
      <p:sp>
        <p:nvSpPr>
          <p:cNvPr id="10" name="Picture Placeholder 8">
            <a:extLst>
              <a:ext uri="{FF2B5EF4-FFF2-40B4-BE49-F238E27FC236}">
                <a16:creationId xmlns:a16="http://schemas.microsoft.com/office/drawing/2014/main" id="{AABFF683-0B66-D246-991C-0CA89B845E0F}"/>
              </a:ext>
            </a:extLst>
          </p:cNvPr>
          <p:cNvSpPr>
            <a:spLocks noGrp="1"/>
          </p:cNvSpPr>
          <p:nvPr>
            <p:ph type="pic" sz="quarter" idx="14"/>
          </p:nvPr>
        </p:nvSpPr>
        <p:spPr>
          <a:xfrm>
            <a:off x="7873633" y="518479"/>
            <a:ext cx="3840000" cy="2784000"/>
          </a:xfrm>
        </p:spPr>
        <p:txBody>
          <a:bodyPr/>
          <a:lstStyle/>
          <a:p>
            <a:r>
              <a:rPr lang="en-GB"/>
              <a:t>Click icon to add picture</a:t>
            </a:r>
          </a:p>
        </p:txBody>
      </p:sp>
      <p:sp>
        <p:nvSpPr>
          <p:cNvPr id="11" name="Picture Placeholder 8">
            <a:extLst>
              <a:ext uri="{FF2B5EF4-FFF2-40B4-BE49-F238E27FC236}">
                <a16:creationId xmlns:a16="http://schemas.microsoft.com/office/drawing/2014/main" id="{9A460023-6710-9D44-AFF1-CF2B4D1BC421}"/>
              </a:ext>
            </a:extLst>
          </p:cNvPr>
          <p:cNvSpPr>
            <a:spLocks noGrp="1"/>
          </p:cNvSpPr>
          <p:nvPr>
            <p:ph type="pic" sz="quarter" idx="15"/>
          </p:nvPr>
        </p:nvSpPr>
        <p:spPr>
          <a:xfrm>
            <a:off x="3753104" y="3572352"/>
            <a:ext cx="3840000" cy="2784000"/>
          </a:xfrm>
        </p:spPr>
        <p:txBody>
          <a:bodyPr/>
          <a:lstStyle/>
          <a:p>
            <a:r>
              <a:rPr lang="en-GB"/>
              <a:t>Click icon to add picture</a:t>
            </a:r>
          </a:p>
        </p:txBody>
      </p:sp>
      <p:sp>
        <p:nvSpPr>
          <p:cNvPr id="12" name="Picture Placeholder 8">
            <a:extLst>
              <a:ext uri="{FF2B5EF4-FFF2-40B4-BE49-F238E27FC236}">
                <a16:creationId xmlns:a16="http://schemas.microsoft.com/office/drawing/2014/main" id="{8C82ACCD-1784-AE4B-9F73-C62712C40BFA}"/>
              </a:ext>
            </a:extLst>
          </p:cNvPr>
          <p:cNvSpPr>
            <a:spLocks noGrp="1"/>
          </p:cNvSpPr>
          <p:nvPr>
            <p:ph type="pic" sz="quarter" idx="16"/>
          </p:nvPr>
        </p:nvSpPr>
        <p:spPr>
          <a:xfrm>
            <a:off x="7867909" y="3572352"/>
            <a:ext cx="3840000" cy="2784000"/>
          </a:xfrm>
        </p:spPr>
        <p:txBody>
          <a:bodyPr/>
          <a:lstStyle/>
          <a:p>
            <a:r>
              <a:rPr lang="en-GB"/>
              <a:t>Click icon to add picture</a:t>
            </a:r>
          </a:p>
        </p:txBody>
      </p:sp>
    </p:spTree>
    <p:extLst>
      <p:ext uri="{BB962C8B-B14F-4D97-AF65-F5344CB8AC3E}">
        <p14:creationId xmlns:p14="http://schemas.microsoft.com/office/powerpoint/2010/main" val="712198756"/>
      </p:ext>
    </p:extLst>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BD431AA5-AF67-EA4D-A7CE-B36C8AE020EE}" type="datetime1">
              <a:rPr lang="en-GB" smtClean="0"/>
              <a:t>03/09/2024</a:t>
            </a:fld>
            <a:endParaRPr lang="en-GB"/>
          </a:p>
        </p:txBody>
      </p:sp>
      <p:sp>
        <p:nvSpPr>
          <p:cNvPr id="4" name="Footer Placeholder 3"/>
          <p:cNvSpPr>
            <a:spLocks noGrp="1"/>
          </p:cNvSpPr>
          <p:nvPr>
            <p:ph type="ftr" sz="quarter" idx="11"/>
          </p:nvPr>
        </p:nvSpPr>
        <p:spPr/>
        <p:txBody>
          <a:bodyPr/>
          <a:lstStyle/>
          <a:p>
            <a:r>
              <a:rPr lang="en-GB"/>
              <a:t>THE URBAN NATURE PROJECT</a:t>
            </a:r>
          </a:p>
        </p:txBody>
      </p:sp>
      <p:sp>
        <p:nvSpPr>
          <p:cNvPr id="5" name="Slide Number Placeholder 4"/>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723034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95B05-AF00-0045-065F-AC1C49A35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FDF123-B504-4D7D-4870-09300A9BC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F922E6-5314-5A60-9ECE-43330FE30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E26DF-3D4C-0BB1-FDBC-12EA6322D063}"/>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6" name="Footer Placeholder 5">
            <a:extLst>
              <a:ext uri="{FF2B5EF4-FFF2-40B4-BE49-F238E27FC236}">
                <a16:creationId xmlns:a16="http://schemas.microsoft.com/office/drawing/2014/main" id="{2DA4A612-2479-B910-9D79-20790E7892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2BF09F-9DAA-E3FC-1AFC-539753DF3FE2}"/>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1988575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0B182-9549-0248-A130-01A50C4480DB}" type="datetime1">
              <a:rPr lang="en-GB" smtClean="0"/>
              <a:t>03/09/2024</a:t>
            </a:fld>
            <a:endParaRPr lang="en-GB"/>
          </a:p>
        </p:txBody>
      </p:sp>
      <p:sp>
        <p:nvSpPr>
          <p:cNvPr id="3" name="Footer Placeholder 2"/>
          <p:cNvSpPr>
            <a:spLocks noGrp="1"/>
          </p:cNvSpPr>
          <p:nvPr>
            <p:ph type="ftr" sz="quarter" idx="11"/>
          </p:nvPr>
        </p:nvSpPr>
        <p:spPr/>
        <p:txBody>
          <a:bodyPr/>
          <a:lstStyle/>
          <a:p>
            <a:r>
              <a:rPr lang="en-GB"/>
              <a:t>THE URBAN NATURE PROJECT</a:t>
            </a:r>
          </a:p>
        </p:txBody>
      </p:sp>
      <p:sp>
        <p:nvSpPr>
          <p:cNvPr id="4" name="Slide Number Placeholder 3"/>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2121000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614012"/>
            <a:ext cx="4117755" cy="1162051"/>
          </a:xfrm>
        </p:spPr>
        <p:txBody>
          <a:bodyPr anchor="t" anchorCtr="0"/>
          <a:lstStyle>
            <a:lvl1pPr algn="l">
              <a:defRPr sz="3733" b="1"/>
            </a:lvl1pPr>
          </a:lstStyle>
          <a:p>
            <a:r>
              <a:rPr lang="en-GB"/>
              <a:t>CLICK TO EDIT MASTER TITLE STYLE</a:t>
            </a:r>
          </a:p>
        </p:txBody>
      </p:sp>
      <p:sp>
        <p:nvSpPr>
          <p:cNvPr id="3" name="Content Placeholder 2"/>
          <p:cNvSpPr>
            <a:spLocks noGrp="1"/>
          </p:cNvSpPr>
          <p:nvPr>
            <p:ph idx="1"/>
          </p:nvPr>
        </p:nvSpPr>
        <p:spPr>
          <a:xfrm>
            <a:off x="4766733" y="5016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478365" y="2350689"/>
            <a:ext cx="4117755" cy="3775476"/>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96061FF-9AC2-B54B-9EF3-9D7559800F98}"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1645678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3" name="Picture Placeholder 2"/>
          <p:cNvSpPr>
            <a:spLocks noGrp="1"/>
          </p:cNvSpPr>
          <p:nvPr>
            <p:ph type="pic" idx="1"/>
          </p:nvPr>
        </p:nvSpPr>
        <p:spPr>
          <a:xfrm>
            <a:off x="0" y="1"/>
            <a:ext cx="6096000"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GB"/>
              <a:t>Click icon to add picture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40031869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CF1A37-E8CC-5F46-9573-4F688369C4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p:cNvSpPr>
            <a:spLocks noGrp="1"/>
          </p:cNvSpPr>
          <p:nvPr>
            <p:ph type="title" hasCustomPrompt="1"/>
          </p:nvPr>
        </p:nvSpPr>
        <p:spPr>
          <a:xfrm>
            <a:off x="6868674" y="501651"/>
            <a:ext cx="4399301" cy="1012724"/>
          </a:xfrm>
        </p:spPr>
        <p:txBody>
          <a:bodyPr anchor="b"/>
          <a:lstStyle>
            <a:lvl1pPr algn="l">
              <a:defRPr sz="3733" b="1"/>
            </a:lvl1pPr>
          </a:lstStyle>
          <a:p>
            <a:r>
              <a:rPr lang="en-GB"/>
              <a:t>CLICK TO EDIT MASTER TITLE STYLE</a:t>
            </a:r>
          </a:p>
        </p:txBody>
      </p:sp>
      <p:sp>
        <p:nvSpPr>
          <p:cNvPr id="4" name="Text Placeholder 3"/>
          <p:cNvSpPr>
            <a:spLocks noGrp="1"/>
          </p:cNvSpPr>
          <p:nvPr>
            <p:ph type="body" sz="half" idx="2"/>
          </p:nvPr>
        </p:nvSpPr>
        <p:spPr>
          <a:xfrm>
            <a:off x="6868674" y="1850909"/>
            <a:ext cx="4399301" cy="4505441"/>
          </a:xfrm>
        </p:spPr>
        <p:txBody>
          <a:bodyPr/>
          <a:lstStyle>
            <a:lvl1pPr marL="0" indent="0">
              <a:buNone/>
              <a:defRPr sz="2133"/>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B7D62C8-1BFE-4545-A079-E20609AAF82D}" type="datetime1">
              <a:rPr lang="en-GB" smtClean="0"/>
              <a:t>03/09/2024</a:t>
            </a:fld>
            <a:endParaRPr lang="en-GB"/>
          </a:p>
        </p:txBody>
      </p:sp>
      <p:sp>
        <p:nvSpPr>
          <p:cNvPr id="6" name="Footer Placeholder 5"/>
          <p:cNvSpPr>
            <a:spLocks noGrp="1"/>
          </p:cNvSpPr>
          <p:nvPr>
            <p:ph type="ftr" sz="quarter" idx="11"/>
          </p:nvPr>
        </p:nvSpPr>
        <p:spPr/>
        <p:txBody>
          <a:bodyPr/>
          <a:lstStyle/>
          <a:p>
            <a:r>
              <a:rPr lang="en-GB"/>
              <a:t>THE URBAN NATURE PROJECT</a:t>
            </a:r>
          </a:p>
        </p:txBody>
      </p:sp>
      <p:sp>
        <p:nvSpPr>
          <p:cNvPr id="7" name="Slide Number Placeholder 6"/>
          <p:cNvSpPr>
            <a:spLocks noGrp="1"/>
          </p:cNvSpPr>
          <p:nvPr>
            <p:ph type="sldNum" sz="quarter" idx="12"/>
          </p:nvPr>
        </p:nvSpPr>
        <p:spPr/>
        <p:txBody>
          <a:bodyPr/>
          <a:lstStyle/>
          <a:p>
            <a:fld id="{AB764D90-BCE1-DB4B-B083-5609132D4539}" type="slidenum">
              <a:rPr lang="en-GB" smtClean="0"/>
              <a:t>‹#›</a:t>
            </a:fld>
            <a:endParaRPr lang="en-GB"/>
          </a:p>
        </p:txBody>
      </p:sp>
    </p:spTree>
    <p:extLst>
      <p:ext uri="{BB962C8B-B14F-4D97-AF65-F5344CB8AC3E}">
        <p14:creationId xmlns:p14="http://schemas.microsoft.com/office/powerpoint/2010/main" val="35640582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Slid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Agenda</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hasCustomPrompt="1"/>
          </p:nvPr>
        </p:nvSpPr>
        <p:spPr>
          <a:xfrm>
            <a:off x="288000" y="1224000"/>
            <a:ext cx="5400000" cy="4373563"/>
          </a:xfrm>
          <a:prstGeom prst="rect">
            <a:avLst/>
          </a:prstGeom>
        </p:spPr>
        <p:txBody>
          <a:bodyPr/>
          <a:lstStyle>
            <a:lvl1pPr marL="342000" indent="-342000">
              <a:buNone/>
              <a:tabLst/>
              <a:defRPr sz="1800">
                <a:solidFill>
                  <a:schemeClr val="bg1"/>
                </a:solidFill>
                <a:latin typeface="+mn-lt"/>
              </a:defRPr>
            </a:lvl1pPr>
            <a:lvl2pPr>
              <a:defRPr>
                <a:solidFill>
                  <a:schemeClr val="tx1"/>
                </a:solidFill>
                <a:latin typeface="+mn-lt"/>
              </a:defRPr>
            </a:lvl2pPr>
            <a:lvl3pPr>
              <a:defRPr b="0" i="0">
                <a:solidFill>
                  <a:schemeClr val="tx1"/>
                </a:solidFill>
                <a:latin typeface="+mn-lt"/>
              </a:defRPr>
            </a:lvl3pPr>
            <a:lvl4pPr>
              <a:defRPr b="0" i="0">
                <a:solidFill>
                  <a:schemeClr val="tx1"/>
                </a:solidFill>
                <a:latin typeface="+mn-lt"/>
              </a:defRPr>
            </a:lvl4pPr>
            <a:lvl5pPr>
              <a:defRPr>
                <a:solidFill>
                  <a:schemeClr val="tx1"/>
                </a:solidFill>
                <a:latin typeface="+mn-lt"/>
              </a:defRPr>
            </a:lvl5pPr>
          </a:lstStyle>
          <a:p>
            <a:pPr lvl="0"/>
            <a:r>
              <a:rPr lang="en-GB"/>
              <a:t>1	Click to edit Master text styles</a:t>
            </a:r>
          </a:p>
        </p:txBody>
      </p:sp>
    </p:spTree>
    <p:extLst>
      <p:ext uri="{BB962C8B-B14F-4D97-AF65-F5344CB8AC3E}">
        <p14:creationId xmlns:p14="http://schemas.microsoft.com/office/powerpoint/2010/main" val="33903526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nly – Anthracit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7740000" cy="4373563"/>
          </a:xfrm>
          <a:prstGeom prst="rect">
            <a:avLst/>
          </a:prstGeom>
        </p:spPr>
        <p:txBody>
          <a:bodyPr/>
          <a:lstStyle>
            <a:lvl1pPr>
              <a:defRPr sz="1800">
                <a:solidFill>
                  <a:schemeClr val="bg1"/>
                </a:solidFill>
              </a:defRPr>
            </a:lvl1pPr>
            <a:lvl2pPr>
              <a:defRPr sz="1800">
                <a:solidFill>
                  <a:schemeClr val="bg1"/>
                </a:solidFill>
              </a:defRPr>
            </a:lvl2pPr>
            <a:lvl3pPr>
              <a:defRPr sz="1800" b="0" i="0">
                <a:solidFill>
                  <a:schemeClr val="bg1"/>
                </a:solidFill>
                <a:latin typeface="+mn-lt"/>
              </a:defRPr>
            </a:lvl3pPr>
            <a:lvl4pPr>
              <a:defRPr>
                <a:solidFill>
                  <a:schemeClr val="bg1"/>
                </a:solidFill>
              </a:defRPr>
            </a:lvl4pPr>
            <a:lvl5pPr marL="324000">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ext Placeholder 2">
            <a:extLst>
              <a:ext uri="{FF2B5EF4-FFF2-40B4-BE49-F238E27FC236}">
                <a16:creationId xmlns:a16="http://schemas.microsoft.com/office/drawing/2014/main" id="{17D42133-613E-1B5E-078E-0FA84367AD4A}"/>
              </a:ext>
            </a:extLst>
          </p:cNvPr>
          <p:cNvSpPr>
            <a:spLocks noGrp="1"/>
          </p:cNvSpPr>
          <p:nvPr>
            <p:ph type="body" idx="1" hasCustomPrompt="1"/>
          </p:nvPr>
        </p:nvSpPr>
        <p:spPr>
          <a:xfrm>
            <a:off x="288000" y="504000"/>
            <a:ext cx="5400000" cy="289375"/>
          </a:xfrm>
          <a:prstGeom prst="rect">
            <a:avLst/>
          </a:prstGeom>
          <a:noFill/>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4" name="Title Placeholder 1">
            <a:extLst>
              <a:ext uri="{FF2B5EF4-FFF2-40B4-BE49-F238E27FC236}">
                <a16:creationId xmlns:a16="http://schemas.microsoft.com/office/drawing/2014/main" id="{AC5B49D6-9DA7-4F39-7F31-E3BD10A74D64}"/>
              </a:ext>
            </a:extLst>
          </p:cNvPr>
          <p:cNvSpPr>
            <a:spLocks noGrp="1"/>
          </p:cNvSpPr>
          <p:nvPr>
            <p:ph type="title" hasCustomPrompt="1"/>
          </p:nvPr>
        </p:nvSpPr>
        <p:spPr>
          <a:xfrm>
            <a:off x="288000" y="252000"/>
            <a:ext cx="540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Title here</a:t>
            </a:r>
            <a:endParaRPr lang="en-GB"/>
          </a:p>
        </p:txBody>
      </p:sp>
      <p:sp>
        <p:nvSpPr>
          <p:cNvPr id="5" name="Footer Placeholder 4">
            <a:extLst>
              <a:ext uri="{FF2B5EF4-FFF2-40B4-BE49-F238E27FC236}">
                <a16:creationId xmlns:a16="http://schemas.microsoft.com/office/drawing/2014/main" id="{070DABCC-EF58-8BEF-1AE8-852E4E36B70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8" name="Graphic 7">
            <a:extLst>
              <a:ext uri="{FF2B5EF4-FFF2-40B4-BE49-F238E27FC236}">
                <a16:creationId xmlns:a16="http://schemas.microsoft.com/office/drawing/2014/main" id="{4B61662A-D091-1391-1AA7-C9127063D9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4" name="Slide Number Placeholder 5">
            <a:extLst>
              <a:ext uri="{FF2B5EF4-FFF2-40B4-BE49-F238E27FC236}">
                <a16:creationId xmlns:a16="http://schemas.microsoft.com/office/drawing/2014/main" id="{F3F298CF-31C2-A2E1-2041-8B260F8184DF}"/>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8" name="object 83">
            <a:extLst>
              <a:ext uri="{FF2B5EF4-FFF2-40B4-BE49-F238E27FC236}">
                <a16:creationId xmlns:a16="http://schemas.microsoft.com/office/drawing/2014/main" id="{F8F53AB9-2681-6C77-D8FD-B22C13002F1F}"/>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0190909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510008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 Image 2 – Anthracit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D971970-8A0D-3C45-EB46-4C0DECFACDF6}"/>
              </a:ext>
            </a:extLst>
          </p:cNvPr>
          <p:cNvSpPr>
            <a:spLocks noGrp="1"/>
          </p:cNvSpPr>
          <p:nvPr>
            <p:ph type="pic" sz="quarter" idx="15"/>
          </p:nvPr>
        </p:nvSpPr>
        <p:spPr>
          <a:xfrm>
            <a:off x="6096000" y="3438001"/>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13" name="Picture Placeholder 10">
            <a:extLst>
              <a:ext uri="{FF2B5EF4-FFF2-40B4-BE49-F238E27FC236}">
                <a16:creationId xmlns:a16="http://schemas.microsoft.com/office/drawing/2014/main" id="{D7AD4FC8-E480-C61E-E266-FE9A45A07AFE}"/>
              </a:ext>
            </a:extLst>
          </p:cNvPr>
          <p:cNvSpPr>
            <a:spLocks noGrp="1"/>
          </p:cNvSpPr>
          <p:nvPr>
            <p:ph type="pic" sz="quarter" idx="14"/>
          </p:nvPr>
        </p:nvSpPr>
        <p:spPr>
          <a:xfrm>
            <a:off x="6096000" y="0"/>
            <a:ext cx="6096001" cy="3420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1294299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 Image 3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6096000" y="0"/>
            <a:ext cx="60948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4772918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 Image 4 – Anthracit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36258943-2CF1-3247-23F9-B2B9B92A12A5}"/>
              </a:ext>
            </a:extLst>
          </p:cNvPr>
          <p:cNvSpPr>
            <a:spLocks noGrp="1"/>
          </p:cNvSpPr>
          <p:nvPr>
            <p:ph type="pic" sz="quarter" idx="16"/>
          </p:nvPr>
        </p:nvSpPr>
        <p:spPr>
          <a:xfrm>
            <a:off x="6096000" y="342900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1" name="Picture Placeholder 13">
            <a:extLst>
              <a:ext uri="{FF2B5EF4-FFF2-40B4-BE49-F238E27FC236}">
                <a16:creationId xmlns:a16="http://schemas.microsoft.com/office/drawing/2014/main" id="{4EDE708E-1108-9C36-65FC-4D746D96C676}"/>
              </a:ext>
            </a:extLst>
          </p:cNvPr>
          <p:cNvSpPr>
            <a:spLocks noGrp="1"/>
          </p:cNvSpPr>
          <p:nvPr>
            <p:ph type="pic" sz="quarter" idx="17"/>
          </p:nvPr>
        </p:nvSpPr>
        <p:spPr>
          <a:xfrm>
            <a:off x="9168000" y="342900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3" name="Picture Placeholder 13">
            <a:extLst>
              <a:ext uri="{FF2B5EF4-FFF2-40B4-BE49-F238E27FC236}">
                <a16:creationId xmlns:a16="http://schemas.microsoft.com/office/drawing/2014/main" id="{7E437811-E159-5260-F23A-A5ECA1CE33E2}"/>
              </a:ext>
            </a:extLst>
          </p:cNvPr>
          <p:cNvSpPr>
            <a:spLocks noGrp="1"/>
          </p:cNvSpPr>
          <p:nvPr>
            <p:ph type="pic" sz="quarter" idx="18"/>
          </p:nvPr>
        </p:nvSpPr>
        <p:spPr>
          <a:xfrm>
            <a:off x="6096000" y="0"/>
            <a:ext cx="3060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14" name="Picture Placeholder 13">
            <a:extLst>
              <a:ext uri="{FF2B5EF4-FFF2-40B4-BE49-F238E27FC236}">
                <a16:creationId xmlns:a16="http://schemas.microsoft.com/office/drawing/2014/main" id="{C75829FC-4E17-B506-87C2-047EA09E3063}"/>
              </a:ext>
            </a:extLst>
          </p:cNvPr>
          <p:cNvSpPr>
            <a:spLocks noGrp="1"/>
          </p:cNvSpPr>
          <p:nvPr>
            <p:ph type="pic" sz="quarter" idx="19"/>
          </p:nvPr>
        </p:nvSpPr>
        <p:spPr>
          <a:xfrm>
            <a:off x="9168000" y="0"/>
            <a:ext cx="3024000" cy="3429000"/>
          </a:xfrm>
          <a:prstGeom prst="rect">
            <a:avLst/>
          </a:prstGeom>
          <a:solidFill>
            <a:schemeClr val="bg1">
              <a:lumMod val="95000"/>
            </a:schemeClr>
          </a:solidFill>
        </p:spPr>
        <p:txBody>
          <a:bodyPr/>
          <a:lstStyle>
            <a:lvl1pPr marL="0" indent="0">
              <a:buNone/>
              <a:defRPr>
                <a:solidFill>
                  <a:schemeClr val="tx1"/>
                </a:solidFill>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400000" cy="289375"/>
          </a:xfrm>
          <a:prstGeom prst="rect">
            <a:avLst/>
          </a:prstGeom>
        </p:spPr>
        <p:txBody>
          <a:bodyPr>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40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8081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25BD-171A-4D0F-5985-BBAEE3711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517EE8-A0DD-F33F-0992-A1DC35553A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4F15928-5ACD-8DBA-5F97-F9C3E45127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466380-3B3D-C74D-7057-91A7CECD46E0}"/>
              </a:ext>
            </a:extLst>
          </p:cNvPr>
          <p:cNvSpPr>
            <a:spLocks noGrp="1"/>
          </p:cNvSpPr>
          <p:nvPr>
            <p:ph type="dt" sz="half" idx="10"/>
          </p:nvPr>
        </p:nvSpPr>
        <p:spPr/>
        <p:txBody>
          <a:bodyPr/>
          <a:lstStyle/>
          <a:p>
            <a:fld id="{9A7CEAD1-2BD8-4125-8054-E59117F34FBB}" type="datetimeFigureOut">
              <a:rPr lang="en-GB" smtClean="0"/>
              <a:t>03/09/2024</a:t>
            </a:fld>
            <a:endParaRPr lang="en-GB"/>
          </a:p>
        </p:txBody>
      </p:sp>
      <p:sp>
        <p:nvSpPr>
          <p:cNvPr id="6" name="Footer Placeholder 5">
            <a:extLst>
              <a:ext uri="{FF2B5EF4-FFF2-40B4-BE49-F238E27FC236}">
                <a16:creationId xmlns:a16="http://schemas.microsoft.com/office/drawing/2014/main" id="{7DF874DA-9ACB-23D2-AA7B-8DAB04CA2A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22C2EB-5006-8DF5-1747-A1CE479248A7}"/>
              </a:ext>
            </a:extLst>
          </p:cNvPr>
          <p:cNvSpPr>
            <a:spLocks noGrp="1"/>
          </p:cNvSpPr>
          <p:nvPr>
            <p:ph type="sldNum" sz="quarter" idx="12"/>
          </p:nvPr>
        </p:nvSpPr>
        <p:spPr/>
        <p:txBody>
          <a:bodyPr/>
          <a:lstStyle/>
          <a:p>
            <a:fld id="{A1AA7EC7-419F-4286-ACA5-C0A53692FA9D}" type="slidenum">
              <a:rPr lang="en-GB" smtClean="0"/>
              <a:t>‹#›</a:t>
            </a:fld>
            <a:endParaRPr lang="en-GB"/>
          </a:p>
        </p:txBody>
      </p:sp>
    </p:spTree>
    <p:extLst>
      <p:ext uri="{BB962C8B-B14F-4D97-AF65-F5344CB8AC3E}">
        <p14:creationId xmlns:p14="http://schemas.microsoft.com/office/powerpoint/2010/main" val="3601749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 Large Image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8317916"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408894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 Large Image 2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6858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4059078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 Large Image 3 – Anthracite">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0" name="Picture Placeholder 13">
            <a:extLst>
              <a:ext uri="{FF2B5EF4-FFF2-40B4-BE49-F238E27FC236}">
                <a16:creationId xmlns:a16="http://schemas.microsoft.com/office/drawing/2014/main" id="{35E0636B-F674-2176-2BD5-CBDE6164261C}"/>
              </a:ext>
            </a:extLst>
          </p:cNvPr>
          <p:cNvSpPr>
            <a:spLocks noGrp="1"/>
          </p:cNvSpPr>
          <p:nvPr>
            <p:ph type="pic" sz="quarter" idx="16"/>
          </p:nvPr>
        </p:nvSpPr>
        <p:spPr>
          <a:xfrm>
            <a:off x="8034000" y="0"/>
            <a:ext cx="4158000" cy="6858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25411152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 Large Image 4 – Anthracite">
    <p:spTree>
      <p:nvGrpSpPr>
        <p:cNvPr id="1" name=""/>
        <p:cNvGrpSpPr/>
        <p:nvPr/>
      </p:nvGrpSpPr>
      <p:grpSpPr>
        <a:xfrm>
          <a:off x="0" y="0"/>
          <a:ext cx="0" cy="0"/>
          <a:chOff x="0" y="0"/>
          <a:chExt cx="0" cy="0"/>
        </a:xfrm>
      </p:grpSpPr>
      <p:sp>
        <p:nvSpPr>
          <p:cNvPr id="13" name="Picture Placeholder 13">
            <a:extLst>
              <a:ext uri="{FF2B5EF4-FFF2-40B4-BE49-F238E27FC236}">
                <a16:creationId xmlns:a16="http://schemas.microsoft.com/office/drawing/2014/main" id="{B719D648-B84E-79B4-FBB3-DC237ABAFA04}"/>
              </a:ext>
            </a:extLst>
          </p:cNvPr>
          <p:cNvSpPr>
            <a:spLocks noGrp="1"/>
          </p:cNvSpPr>
          <p:nvPr>
            <p:ph type="pic" sz="quarter" idx="18"/>
          </p:nvPr>
        </p:nvSpPr>
        <p:spPr>
          <a:xfrm>
            <a:off x="8048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4" name="Picture Placeholder 13">
            <a:extLst>
              <a:ext uri="{FF2B5EF4-FFF2-40B4-BE49-F238E27FC236}">
                <a16:creationId xmlns:a16="http://schemas.microsoft.com/office/drawing/2014/main" id="{2BBCE0BB-20F2-0516-BED0-03622F2D7F9C}"/>
              </a:ext>
            </a:extLst>
          </p:cNvPr>
          <p:cNvSpPr>
            <a:spLocks noGrp="1"/>
          </p:cNvSpPr>
          <p:nvPr>
            <p:ph type="pic" sz="quarter" idx="19"/>
          </p:nvPr>
        </p:nvSpPr>
        <p:spPr>
          <a:xfrm>
            <a:off x="8048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1" name="Picture Placeholder 13">
            <a:extLst>
              <a:ext uri="{FF2B5EF4-FFF2-40B4-BE49-F238E27FC236}">
                <a16:creationId xmlns:a16="http://schemas.microsoft.com/office/drawing/2014/main" id="{875F8B7E-921E-45CA-D3B6-84A264F771A8}"/>
              </a:ext>
            </a:extLst>
          </p:cNvPr>
          <p:cNvSpPr>
            <a:spLocks noGrp="1"/>
          </p:cNvSpPr>
          <p:nvPr>
            <p:ph type="pic" sz="quarter" idx="17"/>
          </p:nvPr>
        </p:nvSpPr>
        <p:spPr>
          <a:xfrm>
            <a:off x="3872884" y="342900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3872884" y="0"/>
            <a:ext cx="4176000" cy="3429000"/>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12" name="Text Placeholder 8">
            <a:extLst>
              <a:ext uri="{FF2B5EF4-FFF2-40B4-BE49-F238E27FC236}">
                <a16:creationId xmlns:a16="http://schemas.microsoft.com/office/drawing/2014/main" id="{32DA65EB-00C5-F9B6-3F71-35C108B4A46D}"/>
              </a:ext>
            </a:extLst>
          </p:cNvPr>
          <p:cNvSpPr>
            <a:spLocks noGrp="1"/>
          </p:cNvSpPr>
          <p:nvPr>
            <p:ph type="body" sz="quarter" idx="13"/>
          </p:nvPr>
        </p:nvSpPr>
        <p:spPr>
          <a:xfrm>
            <a:off x="288000" y="1224000"/>
            <a:ext cx="324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8177149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Image Only – Wh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0" y="1054623"/>
            <a:ext cx="12192000" cy="5802895"/>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Tree>
    <p:extLst>
      <p:ext uri="{BB962C8B-B14F-4D97-AF65-F5344CB8AC3E}">
        <p14:creationId xmlns:p14="http://schemas.microsoft.com/office/powerpoint/2010/main" val="17464531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Content – White">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3240000" cy="289375"/>
          </a:xfrm>
          <a:prstGeom prst="rect">
            <a:avLst/>
          </a:prstGeom>
          <a:noFill/>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a:noFill/>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3240000" cy="249299"/>
          </a:xfrm>
          <a:prstGeom prst="rect">
            <a:avLst/>
          </a:prstGeom>
          <a:noFill/>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a:noFill/>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a:noFill/>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1" name="Content Placeholder 10">
            <a:extLst>
              <a:ext uri="{FF2B5EF4-FFF2-40B4-BE49-F238E27FC236}">
                <a16:creationId xmlns:a16="http://schemas.microsoft.com/office/drawing/2014/main" id="{63428D77-1790-4B0A-2199-66E5FF101016}"/>
              </a:ext>
            </a:extLst>
          </p:cNvPr>
          <p:cNvSpPr>
            <a:spLocks noGrp="1"/>
          </p:cNvSpPr>
          <p:nvPr>
            <p:ph sz="quarter" idx="16"/>
          </p:nvPr>
        </p:nvSpPr>
        <p:spPr>
          <a:xfrm>
            <a:off x="287999" y="1043999"/>
            <a:ext cx="11689201" cy="4896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551532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 Infographics – 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4527135-00FC-6C41-BCA1-546030B5DE4D}"/>
              </a:ext>
            </a:extLst>
          </p:cNvPr>
          <p:cNvSpPr/>
          <p:nvPr userDrawn="1"/>
        </p:nvSpPr>
        <p:spPr>
          <a:xfrm>
            <a:off x="6291893" y="0"/>
            <a:ext cx="590010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5FE84DEF-50B2-014B-9C44-7747606A870D}"/>
              </a:ext>
            </a:extLst>
          </p:cNvPr>
          <p:cNvSpPr>
            <a:spLocks noGrp="1"/>
          </p:cNvSpPr>
          <p:nvPr>
            <p:ph type="body" sz="quarter" idx="13"/>
          </p:nvPr>
        </p:nvSpPr>
        <p:spPr>
          <a:xfrm>
            <a:off x="288000" y="1224000"/>
            <a:ext cx="5400000" cy="4373563"/>
          </a:xfrm>
          <a:prstGeom prst="rect">
            <a:avLst/>
          </a:prstGeom>
        </p:spPr>
        <p:txBody>
          <a:bodyPr/>
          <a:lstStyle>
            <a:lvl1pPr>
              <a:defRPr>
                <a:solidFill>
                  <a:schemeClr val="bg1"/>
                </a:solidFill>
                <a:latin typeface="+mn-lt"/>
              </a:defRPr>
            </a:lvl1pPr>
            <a:lvl2pPr>
              <a:defRPr>
                <a:solidFill>
                  <a:schemeClr val="bg1"/>
                </a:solidFill>
                <a:latin typeface="+mn-lt"/>
              </a:defRPr>
            </a:lvl2pPr>
            <a:lvl3pPr>
              <a:defRPr b="0" i="0">
                <a:solidFill>
                  <a:schemeClr val="bg1"/>
                </a:solidFill>
                <a:latin typeface="+mn-lt"/>
              </a:defRPr>
            </a:lvl3pPr>
            <a:lvl4pPr>
              <a:defRPr b="0" i="0">
                <a:solidFill>
                  <a:schemeClr val="bg1"/>
                </a:solidFill>
                <a:latin typeface="+mn-lt"/>
              </a:defRPr>
            </a:lvl4pPr>
            <a:lvl5pPr>
              <a:defRPr>
                <a:solidFill>
                  <a:schemeClr val="bg1"/>
                </a:solidFill>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5CB7C9-579F-7445-AD96-78269AC7CEF9}"/>
              </a:ext>
            </a:extLst>
          </p:cNvPr>
          <p:cNvSpPr>
            <a:spLocks noGrp="1"/>
          </p:cNvSpPr>
          <p:nvPr>
            <p:ph sz="quarter" idx="14" hasCustomPrompt="1"/>
          </p:nvPr>
        </p:nvSpPr>
        <p:spPr>
          <a:xfrm>
            <a:off x="6825803" y="198000"/>
            <a:ext cx="5150197" cy="5686863"/>
          </a:xfrm>
          <a:prstGeom prst="rect">
            <a:avLst/>
          </a:prstGeom>
        </p:spPr>
        <p:txBody>
          <a:bodyPr/>
          <a:lstStyle>
            <a:lvl1pPr marL="0" indent="0">
              <a:buNone/>
              <a:defRPr/>
            </a:lvl1pPr>
          </a:lstStyle>
          <a:p>
            <a:pPr lvl="0"/>
            <a:r>
              <a:rPr lang="en-GB"/>
              <a:t>Add chart or other content here</a:t>
            </a:r>
          </a:p>
        </p:txBody>
      </p:sp>
      <p:sp>
        <p:nvSpPr>
          <p:cNvPr id="3" name="Text Placeholder 2">
            <a:extLst>
              <a:ext uri="{FF2B5EF4-FFF2-40B4-BE49-F238E27FC236}">
                <a16:creationId xmlns:a16="http://schemas.microsoft.com/office/drawing/2014/main" id="{A388399D-5F72-8588-0625-526B41F71A7B}"/>
              </a:ext>
            </a:extLst>
          </p:cNvPr>
          <p:cNvSpPr>
            <a:spLocks noGrp="1"/>
          </p:cNvSpPr>
          <p:nvPr>
            <p:ph type="body" idx="1" hasCustomPrompt="1"/>
          </p:nvPr>
        </p:nvSpPr>
        <p:spPr>
          <a:xfrm>
            <a:off x="288000" y="504000"/>
            <a:ext cx="540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5" name="Title Placeholder 1">
            <a:extLst>
              <a:ext uri="{FF2B5EF4-FFF2-40B4-BE49-F238E27FC236}">
                <a16:creationId xmlns:a16="http://schemas.microsoft.com/office/drawing/2014/main" id="{0E310459-7A6D-1A3D-A697-79A68442B442}"/>
              </a:ext>
            </a:extLst>
          </p:cNvPr>
          <p:cNvSpPr>
            <a:spLocks noGrp="1"/>
          </p:cNvSpPr>
          <p:nvPr>
            <p:ph type="title"/>
          </p:nvPr>
        </p:nvSpPr>
        <p:spPr>
          <a:xfrm>
            <a:off x="288000" y="252000"/>
            <a:ext cx="5400000" cy="249300"/>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0" name="Footer Placeholder 4">
            <a:extLst>
              <a:ext uri="{FF2B5EF4-FFF2-40B4-BE49-F238E27FC236}">
                <a16:creationId xmlns:a16="http://schemas.microsoft.com/office/drawing/2014/main" id="{CA6380F6-CC76-AF00-82A7-5D936E575F1A}"/>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11" name="Graphic 10">
            <a:extLst>
              <a:ext uri="{FF2B5EF4-FFF2-40B4-BE49-F238E27FC236}">
                <a16:creationId xmlns:a16="http://schemas.microsoft.com/office/drawing/2014/main" id="{2D9A21C5-5282-C15F-5DB5-AC26BA85C9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17" name="Slide Number Placeholder 5">
            <a:extLst>
              <a:ext uri="{FF2B5EF4-FFF2-40B4-BE49-F238E27FC236}">
                <a16:creationId xmlns:a16="http://schemas.microsoft.com/office/drawing/2014/main" id="{D476FE29-B6C9-6FCB-4E12-F6803E27377E}"/>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sp>
        <p:nvSpPr>
          <p:cNvPr id="7" name="object 83">
            <a:extLst>
              <a:ext uri="{FF2B5EF4-FFF2-40B4-BE49-F238E27FC236}">
                <a16:creationId xmlns:a16="http://schemas.microsoft.com/office/drawing/2014/main" id="{D9EB414C-0F6F-0EA2-CBC9-276C4EB35D8C}"/>
              </a:ext>
            </a:extLst>
          </p:cNvPr>
          <p:cNvSpPr txBox="1">
            <a:spLocks/>
          </p:cNvSpPr>
          <p:nvPr userDrawn="1"/>
        </p:nvSpPr>
        <p:spPr>
          <a:xfrm>
            <a:off x="9115538" y="6357692"/>
            <a:ext cx="2505405" cy="14400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t>© The Trustees of the Natural History Museum, London</a:t>
            </a:r>
          </a:p>
        </p:txBody>
      </p:sp>
    </p:spTree>
    <p:extLst>
      <p:ext uri="{BB962C8B-B14F-4D97-AF65-F5344CB8AC3E}">
        <p14:creationId xmlns:p14="http://schemas.microsoft.com/office/powerpoint/2010/main" val="7679927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6159140" y="1224001"/>
            <a:ext cx="576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6159139" y="4349749"/>
            <a:ext cx="5760000" cy="1512000"/>
          </a:xfrm>
          <a:solidFill>
            <a:schemeClr val="accent3"/>
          </a:solidFill>
        </p:spPr>
        <p:txBody>
          <a:bodyPr lIns="144000" tIns="144000" rIns="230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981415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sp>
        <p:nvSpPr>
          <p:cNvPr id="3" name="Footer Placeholder 4">
            <a:extLst>
              <a:ext uri="{FF2B5EF4-FFF2-40B4-BE49-F238E27FC236}">
                <a16:creationId xmlns:a16="http://schemas.microsoft.com/office/drawing/2014/main" id="{1AF7D4BC-C939-45F3-F5D5-6377C5091ABC}"/>
              </a:ext>
            </a:extLst>
          </p:cNvPr>
          <p:cNvSpPr>
            <a:spLocks noGrp="1"/>
          </p:cNvSpPr>
          <p:nvPr>
            <p:ph type="ftr" sz="quarter" idx="3"/>
          </p:nvPr>
        </p:nvSpPr>
        <p:spPr>
          <a:xfrm>
            <a:off x="998742" y="6354173"/>
            <a:ext cx="2556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9" name="Slide Number Placeholder 5">
            <a:extLst>
              <a:ext uri="{FF2B5EF4-FFF2-40B4-BE49-F238E27FC236}">
                <a16:creationId xmlns:a16="http://schemas.microsoft.com/office/drawing/2014/main" id="{5685DF7A-1E42-EE39-4576-951E16D0DA95}"/>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
        <p:nvSpPr>
          <p:cNvPr id="8" name="object 83">
            <a:extLst>
              <a:ext uri="{FF2B5EF4-FFF2-40B4-BE49-F238E27FC236}">
                <a16:creationId xmlns:a16="http://schemas.microsoft.com/office/drawing/2014/main" id="{C2B5384E-2AF1-731D-5CB7-BA4A92715862}"/>
              </a:ext>
            </a:extLst>
          </p:cNvPr>
          <p:cNvSpPr txBox="1">
            <a:spLocks/>
          </p:cNvSpPr>
          <p:nvPr userDrawn="1"/>
        </p:nvSpPr>
        <p:spPr>
          <a:xfrm>
            <a:off x="9115538" y="6357692"/>
            <a:ext cx="2505405" cy="123111"/>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nSpc>
                <a:spcPct val="100000"/>
              </a:lnSpc>
            </a:pPr>
            <a:r>
              <a:rPr lang="en-GB" sz="800" kern="800" spc="0" baseline="0">
                <a:solidFill>
                  <a:schemeClr val="bg1"/>
                </a:solidFill>
              </a:rPr>
              <a:t>© The Trustees of the Natural History Museum, London</a:t>
            </a:r>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8123999"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8123998"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4206000" y="1224001"/>
            <a:ext cx="3780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4205999" y="4349749"/>
            <a:ext cx="3780000" cy="1512000"/>
          </a:xfrm>
          <a:solidFill>
            <a:schemeClr val="accent3"/>
          </a:solidFill>
        </p:spPr>
        <p:txBody>
          <a:bodyPr lIns="144000" tIns="144000" rIns="86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979924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Image Text Block – Anthracite">
    <p:spTree>
      <p:nvGrpSpPr>
        <p:cNvPr id="1" name=""/>
        <p:cNvGrpSpPr/>
        <p:nvPr/>
      </p:nvGrpSpPr>
      <p:grpSpPr>
        <a:xfrm>
          <a:off x="0" y="0"/>
          <a:ext cx="0" cy="0"/>
          <a:chOff x="0" y="0"/>
          <a:chExt cx="0" cy="0"/>
        </a:xfrm>
      </p:grpSpPr>
      <p:sp>
        <p:nvSpPr>
          <p:cNvPr id="15" name="Picture Placeholder 13">
            <a:extLst>
              <a:ext uri="{FF2B5EF4-FFF2-40B4-BE49-F238E27FC236}">
                <a16:creationId xmlns:a16="http://schemas.microsoft.com/office/drawing/2014/main" id="{BD3D1F79-3139-9E41-AF1E-2B8458E345D0}"/>
              </a:ext>
            </a:extLst>
          </p:cNvPr>
          <p:cNvSpPr>
            <a:spLocks noGrp="1"/>
          </p:cNvSpPr>
          <p:nvPr>
            <p:ph type="pic" sz="quarter" idx="15"/>
          </p:nvPr>
        </p:nvSpPr>
        <p:spPr>
          <a:xfrm>
            <a:off x="288001"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7" name="Text Placeholder 2">
            <a:extLst>
              <a:ext uri="{FF2B5EF4-FFF2-40B4-BE49-F238E27FC236}">
                <a16:creationId xmlns:a16="http://schemas.microsoft.com/office/drawing/2014/main" id="{F4E2DB05-7B9E-6444-A80E-81D4900FA91D}"/>
              </a:ext>
            </a:extLst>
          </p:cNvPr>
          <p:cNvSpPr>
            <a:spLocks noGrp="1"/>
          </p:cNvSpPr>
          <p:nvPr>
            <p:ph type="body" idx="1" hasCustomPrompt="1"/>
          </p:nvPr>
        </p:nvSpPr>
        <p:spPr>
          <a:xfrm>
            <a:off x="288000" y="504000"/>
            <a:ext cx="5760000" cy="289375"/>
          </a:xfrm>
          <a:prstGeom prst="rect">
            <a:avLst/>
          </a:prstGeom>
        </p:spPr>
        <p:txBody>
          <a:bodyPr wrap="square">
            <a:spAutoFit/>
          </a:bodyPr>
          <a:lstStyle>
            <a:lvl1pPr marL="0" indent="0">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subtitle </a:t>
            </a:r>
          </a:p>
        </p:txBody>
      </p:sp>
      <p:pic>
        <p:nvPicPr>
          <p:cNvPr id="4" name="Graphic 3">
            <a:extLst>
              <a:ext uri="{FF2B5EF4-FFF2-40B4-BE49-F238E27FC236}">
                <a16:creationId xmlns:a16="http://schemas.microsoft.com/office/drawing/2014/main" id="{C04A187E-B76B-23DB-98D2-60387A2443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6742" y="6161217"/>
            <a:ext cx="509405" cy="509405"/>
          </a:xfrm>
          <a:prstGeom prst="rect">
            <a:avLst/>
          </a:prstGeom>
        </p:spPr>
      </p:pic>
      <p:sp>
        <p:nvSpPr>
          <p:cNvPr id="5" name="Title Placeholder 1">
            <a:extLst>
              <a:ext uri="{FF2B5EF4-FFF2-40B4-BE49-F238E27FC236}">
                <a16:creationId xmlns:a16="http://schemas.microsoft.com/office/drawing/2014/main" id="{0D23D500-C7A4-51DA-F462-A42DD880EE47}"/>
              </a:ext>
            </a:extLst>
          </p:cNvPr>
          <p:cNvSpPr>
            <a:spLocks noGrp="1"/>
          </p:cNvSpPr>
          <p:nvPr>
            <p:ph type="title"/>
          </p:nvPr>
        </p:nvSpPr>
        <p:spPr>
          <a:xfrm>
            <a:off x="288000" y="252000"/>
            <a:ext cx="5760000" cy="249299"/>
          </a:xfrm>
          <a:prstGeom prst="rect">
            <a:avLst/>
          </a:prstGeom>
        </p:spPr>
        <p:txBody>
          <a:bodyPr vert="horz" wrap="square" lIns="0" tIns="0" rIns="0" bIns="0" rtlCol="0" anchor="t" anchorCtr="0">
            <a:spAutoFit/>
          </a:bodyPr>
          <a:lstStyle>
            <a:lvl1pPr>
              <a:defRPr>
                <a:solidFill>
                  <a:schemeClr val="bg1"/>
                </a:solidFill>
              </a:defRPr>
            </a:lvl1pPr>
          </a:lstStyle>
          <a:p>
            <a:r>
              <a:rPr lang="en-US"/>
              <a:t>Click to edit Master title style</a:t>
            </a:r>
            <a:endParaRPr lang="en-GB"/>
          </a:p>
        </p:txBody>
      </p:sp>
      <p:sp>
        <p:nvSpPr>
          <p:cNvPr id="18" name="Text Placeholder 16">
            <a:extLst>
              <a:ext uri="{FF2B5EF4-FFF2-40B4-BE49-F238E27FC236}">
                <a16:creationId xmlns:a16="http://schemas.microsoft.com/office/drawing/2014/main" id="{E9E45238-781F-E0AC-9CFB-E644212637CD}"/>
              </a:ext>
            </a:extLst>
          </p:cNvPr>
          <p:cNvSpPr>
            <a:spLocks noGrp="1"/>
          </p:cNvSpPr>
          <p:nvPr>
            <p:ph type="body" sz="quarter" idx="16"/>
          </p:nvPr>
        </p:nvSpPr>
        <p:spPr>
          <a:xfrm>
            <a:off x="288000"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Picture Placeholder 13">
            <a:extLst>
              <a:ext uri="{FF2B5EF4-FFF2-40B4-BE49-F238E27FC236}">
                <a16:creationId xmlns:a16="http://schemas.microsoft.com/office/drawing/2014/main" id="{2FA94617-1F90-5918-8DA2-14A982C2854D}"/>
              </a:ext>
            </a:extLst>
          </p:cNvPr>
          <p:cNvSpPr>
            <a:spLocks noGrp="1"/>
          </p:cNvSpPr>
          <p:nvPr>
            <p:ph type="pic" sz="quarter" idx="17"/>
          </p:nvPr>
        </p:nvSpPr>
        <p:spPr>
          <a:xfrm>
            <a:off x="9095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22" name="Text Placeholder 16">
            <a:extLst>
              <a:ext uri="{FF2B5EF4-FFF2-40B4-BE49-F238E27FC236}">
                <a16:creationId xmlns:a16="http://schemas.microsoft.com/office/drawing/2014/main" id="{035B64D6-B7B8-CEA2-BC69-EFE33B8D8F41}"/>
              </a:ext>
            </a:extLst>
          </p:cNvPr>
          <p:cNvSpPr>
            <a:spLocks noGrp="1"/>
          </p:cNvSpPr>
          <p:nvPr>
            <p:ph type="body" sz="quarter" idx="18"/>
          </p:nvPr>
        </p:nvSpPr>
        <p:spPr>
          <a:xfrm>
            <a:off x="9095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Picture Placeholder 13">
            <a:extLst>
              <a:ext uri="{FF2B5EF4-FFF2-40B4-BE49-F238E27FC236}">
                <a16:creationId xmlns:a16="http://schemas.microsoft.com/office/drawing/2014/main" id="{E05BC0A0-252A-35E7-B2CB-3206443D1B02}"/>
              </a:ext>
            </a:extLst>
          </p:cNvPr>
          <p:cNvSpPr>
            <a:spLocks noGrp="1"/>
          </p:cNvSpPr>
          <p:nvPr>
            <p:ph type="pic" sz="quarter" idx="19"/>
          </p:nvPr>
        </p:nvSpPr>
        <p:spPr>
          <a:xfrm>
            <a:off x="3224000"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1" name="Text Placeholder 16">
            <a:extLst>
              <a:ext uri="{FF2B5EF4-FFF2-40B4-BE49-F238E27FC236}">
                <a16:creationId xmlns:a16="http://schemas.microsoft.com/office/drawing/2014/main" id="{D6AE8B65-BD99-902C-E5AA-13EC50D89724}"/>
              </a:ext>
            </a:extLst>
          </p:cNvPr>
          <p:cNvSpPr>
            <a:spLocks noGrp="1"/>
          </p:cNvSpPr>
          <p:nvPr>
            <p:ph type="body" sz="quarter" idx="20"/>
          </p:nvPr>
        </p:nvSpPr>
        <p:spPr>
          <a:xfrm>
            <a:off x="3223999"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Picture Placeholder 13">
            <a:extLst>
              <a:ext uri="{FF2B5EF4-FFF2-40B4-BE49-F238E27FC236}">
                <a16:creationId xmlns:a16="http://schemas.microsoft.com/office/drawing/2014/main" id="{E95B51CC-6291-9FD8-D591-E5BD736C3BB8}"/>
              </a:ext>
            </a:extLst>
          </p:cNvPr>
          <p:cNvSpPr>
            <a:spLocks noGrp="1"/>
          </p:cNvSpPr>
          <p:nvPr>
            <p:ph type="pic" sz="quarter" idx="21"/>
          </p:nvPr>
        </p:nvSpPr>
        <p:spPr>
          <a:xfrm>
            <a:off x="6159999" y="1224001"/>
            <a:ext cx="2808000" cy="3131999"/>
          </a:xfrm>
          <a:prstGeom prst="rect">
            <a:avLst/>
          </a:prstGeom>
          <a:solidFill>
            <a:schemeClr val="bg1">
              <a:lumMod val="95000"/>
            </a:schemeClr>
          </a:solidFill>
        </p:spPr>
        <p:txBody>
          <a:bodyPr/>
          <a:lstStyle>
            <a:lvl1pPr marL="0" indent="0">
              <a:buNone/>
              <a:defRPr/>
            </a:lvl1pPr>
          </a:lstStyle>
          <a:p>
            <a:endParaRPr lang="en-GB"/>
          </a:p>
        </p:txBody>
      </p:sp>
      <p:sp>
        <p:nvSpPr>
          <p:cNvPr id="13" name="Text Placeholder 16">
            <a:extLst>
              <a:ext uri="{FF2B5EF4-FFF2-40B4-BE49-F238E27FC236}">
                <a16:creationId xmlns:a16="http://schemas.microsoft.com/office/drawing/2014/main" id="{A5D0CC28-F86F-18AD-E083-8977AFE22896}"/>
              </a:ext>
            </a:extLst>
          </p:cNvPr>
          <p:cNvSpPr>
            <a:spLocks noGrp="1"/>
          </p:cNvSpPr>
          <p:nvPr>
            <p:ph type="body" sz="quarter" idx="22"/>
          </p:nvPr>
        </p:nvSpPr>
        <p:spPr>
          <a:xfrm>
            <a:off x="6159998" y="4349749"/>
            <a:ext cx="2808000" cy="1512000"/>
          </a:xfrm>
          <a:solidFill>
            <a:schemeClr val="accent3"/>
          </a:solidFill>
        </p:spPr>
        <p:txBody>
          <a:bodyPr lIns="144000" tIns="144000" rIns="144000" bIns="108000"/>
          <a:lstStyle>
            <a:lvl1pPr marL="108000" indent="-108000">
              <a:spcBef>
                <a:spcPts val="500"/>
              </a:spcBef>
              <a:defRPr sz="900">
                <a:solidFill>
                  <a:schemeClr val="tx1"/>
                </a:solidFill>
              </a:defRPr>
            </a:lvl1pPr>
            <a:lvl2pPr marL="216000" indent="-108000">
              <a:spcBef>
                <a:spcPts val="200"/>
              </a:spcBef>
              <a:defRPr sz="900">
                <a:solidFill>
                  <a:schemeClr val="tx1"/>
                </a:solidFill>
              </a:defRPr>
            </a:lvl2pPr>
            <a:lvl3pPr marL="324000" indent="-108000">
              <a:spcBef>
                <a:spcPts val="200"/>
              </a:spcBef>
              <a:defRPr sz="900">
                <a:solidFill>
                  <a:schemeClr val="tx1"/>
                </a:solidFill>
              </a:defRPr>
            </a:lvl3pPr>
            <a:lvl4pPr marL="108000" indent="-108000">
              <a:defRPr sz="900">
                <a:solidFill>
                  <a:schemeClr val="tx1"/>
                </a:solidFill>
              </a:defRPr>
            </a:lvl4pPr>
            <a:lvl5pPr marL="108000" indent="-108000">
              <a:defRPr sz="9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783557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theme" Target="../theme/theme10.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image" Target="../media/image6.sv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5.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5.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theme" Target="../theme/theme6.xml"/><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theme" Target="../theme/theme7.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image" Target="../media/image11.png"/><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theme" Target="../theme/theme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9" Type="http://schemas.openxmlformats.org/officeDocument/2006/relationships/image" Target="../media/image11.png"/><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theme" Target="../theme/theme9.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slideLayout" Target="../slideLayouts/slideLayout222.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F7C1EC-8981-49A4-4DF0-0C486B411E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7F489E-8A82-FC7E-93E6-94794866A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D3E0EE-CE0C-5B00-4554-0C50B559C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CEAD1-2BD8-4125-8054-E59117F34FBB}" type="datetimeFigureOut">
              <a:rPr lang="en-GB" smtClean="0"/>
              <a:t>03/09/2024</a:t>
            </a:fld>
            <a:endParaRPr lang="en-GB"/>
          </a:p>
        </p:txBody>
      </p:sp>
      <p:sp>
        <p:nvSpPr>
          <p:cNvPr id="5" name="Footer Placeholder 4">
            <a:extLst>
              <a:ext uri="{FF2B5EF4-FFF2-40B4-BE49-F238E27FC236}">
                <a16:creationId xmlns:a16="http://schemas.microsoft.com/office/drawing/2014/main" id="{9B247B84-281E-065F-99F4-5B297DC25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A1871BD-8FD1-3672-46EC-35CBA65E0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AA7EC7-419F-4286-ACA5-C0A53692FA9D}" type="slidenum">
              <a:rPr lang="en-GB" smtClean="0"/>
              <a:t>‹#›</a:t>
            </a:fld>
            <a:endParaRPr lang="en-GB"/>
          </a:p>
        </p:txBody>
      </p:sp>
    </p:spTree>
    <p:extLst>
      <p:ext uri="{BB962C8B-B14F-4D97-AF65-F5344CB8AC3E}">
        <p14:creationId xmlns:p14="http://schemas.microsoft.com/office/powerpoint/2010/main" val="188265786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406454080"/>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NHM Update January 2024</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494257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Lst>
  <p:hf sldNum="0"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857847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40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tx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tx1"/>
                </a:solidFill>
                <a:latin typeface="+mn-lt"/>
              </a:defRPr>
            </a:lvl1pPr>
          </a:lstStyle>
          <a:p>
            <a:fld id="{9B5846C3-181E-42AF-88D6-2D408221E3D0}" type="slidenum">
              <a:rPr lang="en-GB" smtClean="0"/>
              <a:pPr/>
              <a:t>‹#›</a:t>
            </a:fld>
            <a:endParaRPr lang="en-GB"/>
          </a:p>
        </p:txBody>
      </p:sp>
      <p:pic>
        <p:nvPicPr>
          <p:cNvPr id="2" name="Graphic 1">
            <a:extLst>
              <a:ext uri="{FF2B5EF4-FFF2-40B4-BE49-F238E27FC236}">
                <a16:creationId xmlns:a16="http://schemas.microsoft.com/office/drawing/2014/main" id="{7FD0C243-D1C1-B4B1-9B32-69F59D7F3EEF}"/>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36742" y="6161217"/>
            <a:ext cx="509405" cy="509405"/>
          </a:xfrm>
          <a:prstGeom prst="rect">
            <a:avLst/>
          </a:prstGeom>
        </p:spPr>
      </p:pic>
    </p:spTree>
    <p:extLst>
      <p:ext uri="{BB962C8B-B14F-4D97-AF65-F5344CB8AC3E}">
        <p14:creationId xmlns:p14="http://schemas.microsoft.com/office/powerpoint/2010/main" val="311279907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Lst>
  <p:hf hdr="0" dt="0"/>
  <p:txStyles>
    <p:titleStyle>
      <a:lvl1pPr algn="l" defTabSz="914400" rtl="0" eaLnBrk="1" latinLnBrk="0" hangingPunct="1">
        <a:lnSpc>
          <a:spcPct val="90000"/>
        </a:lnSpc>
        <a:spcBef>
          <a:spcPct val="0"/>
        </a:spcBef>
        <a:buNone/>
        <a:defRPr sz="1800" b="1" kern="1200" baseline="0">
          <a:solidFill>
            <a:schemeClr val="tx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tx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tx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605015"/>
            <a:ext cx="5617633" cy="1777723"/>
          </a:xfrm>
          <a:prstGeom prst="rect">
            <a:avLst/>
          </a:prstGeom>
        </p:spPr>
        <p:txBody>
          <a:bodyPr vert="horz" lIns="0" tIns="0" rIns="0" bIns="0" rtlCol="0" anchor="t" anchorCtr="0">
            <a:noAutofit/>
            <a:scene3d>
              <a:camera prst="orthographicFront"/>
              <a:lightRig rig="threePt" dir="t"/>
            </a:scene3d>
            <a:sp3d prstMaterial="matte"/>
          </a:bodyPr>
          <a:lstStyle/>
          <a:p>
            <a:r>
              <a:rPr lang="en-GB"/>
              <a:t>Click to edit Master title style</a:t>
            </a:r>
          </a:p>
        </p:txBody>
      </p:sp>
      <p:sp>
        <p:nvSpPr>
          <p:cNvPr id="3" name="Text Placeholder 2"/>
          <p:cNvSpPr>
            <a:spLocks noGrp="1"/>
          </p:cNvSpPr>
          <p:nvPr>
            <p:ph type="body" idx="1"/>
          </p:nvPr>
        </p:nvSpPr>
        <p:spPr>
          <a:xfrm>
            <a:off x="478367" y="2493644"/>
            <a:ext cx="10972800" cy="3648435"/>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566069" y="73596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CAD42-F40F-CC4A-9B10-DE00FA3474B3}" type="datetime1">
              <a:rPr lang="en-GB" smtClean="0"/>
              <a:t>03/09/2024</a:t>
            </a:fld>
            <a:endParaRPr lang="en-GB"/>
          </a:p>
        </p:txBody>
      </p:sp>
      <p:sp>
        <p:nvSpPr>
          <p:cNvPr id="5" name="Footer Placeholder 4"/>
          <p:cNvSpPr>
            <a:spLocks noGrp="1"/>
          </p:cNvSpPr>
          <p:nvPr>
            <p:ph type="ftr" sz="quarter" idx="3"/>
          </p:nvPr>
        </p:nvSpPr>
        <p:spPr>
          <a:xfrm>
            <a:off x="484091" y="6356353"/>
            <a:ext cx="1244540" cy="182209"/>
          </a:xfrm>
          <a:prstGeom prst="rect">
            <a:avLst/>
          </a:prstGeom>
        </p:spPr>
        <p:txBody>
          <a:bodyPr vert="horz" lIns="0" tIns="0" rIns="0" bIns="0" rtlCol="0" anchor="t" anchorCtr="0"/>
          <a:lstStyle>
            <a:lvl1pPr algn="l">
              <a:defRPr sz="800">
                <a:solidFill>
                  <a:schemeClr val="tx1"/>
                </a:solidFill>
              </a:defRPr>
            </a:lvl1pPr>
          </a:lstStyle>
          <a:p>
            <a:r>
              <a:rPr lang="en-GB"/>
              <a:t>THE URBAN NATURE PROJECT</a:t>
            </a:r>
          </a:p>
        </p:txBody>
      </p:sp>
      <p:sp>
        <p:nvSpPr>
          <p:cNvPr id="6" name="Slide Number Placeholder 5"/>
          <p:cNvSpPr>
            <a:spLocks noGrp="1"/>
          </p:cNvSpPr>
          <p:nvPr>
            <p:ph type="sldNum" sz="quarter" idx="4"/>
          </p:nvPr>
        </p:nvSpPr>
        <p:spPr>
          <a:xfrm>
            <a:off x="1777378" y="6363894"/>
            <a:ext cx="208831" cy="174668"/>
          </a:xfrm>
          <a:prstGeom prst="rect">
            <a:avLst/>
          </a:prstGeom>
        </p:spPr>
        <p:txBody>
          <a:bodyPr vert="horz" lIns="0" tIns="0" rIns="0" bIns="0" rtlCol="0" anchor="t" anchorCtr="0"/>
          <a:lstStyle>
            <a:lvl1pPr algn="l">
              <a:defRPr sz="800">
                <a:solidFill>
                  <a:schemeClr val="tx1"/>
                </a:solidFill>
              </a:defRPr>
            </a:lvl1pPr>
          </a:lstStyle>
          <a:p>
            <a:fld id="{AB764D90-BCE1-DB4B-B083-5609132D4539}" type="slidenum">
              <a:rPr lang="en-GB" smtClean="0"/>
              <a:pPr/>
              <a:t>‹#›</a:t>
            </a:fld>
            <a:endParaRPr lang="en-GB"/>
          </a:p>
        </p:txBody>
      </p:sp>
    </p:spTree>
    <p:extLst>
      <p:ext uri="{BB962C8B-B14F-4D97-AF65-F5344CB8AC3E}">
        <p14:creationId xmlns:p14="http://schemas.microsoft.com/office/powerpoint/2010/main" val="156005417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hdr="0" dt="0"/>
  <p:txStyles>
    <p:titleStyle>
      <a:lvl1pPr algn="l" defTabSz="457189" rtl="0" eaLnBrk="1" latinLnBrk="0" hangingPunct="1">
        <a:lnSpc>
          <a:spcPct val="80000"/>
        </a:lnSpc>
        <a:spcBef>
          <a:spcPct val="0"/>
        </a:spcBef>
        <a:buNone/>
        <a:defRPr sz="3733" kern="1200" cap="all" spc="0" baseline="0">
          <a:ln>
            <a:noFill/>
          </a:ln>
          <a:solidFill>
            <a:schemeClr val="bg1"/>
          </a:solidFill>
          <a:highlight>
            <a:srgbClr val="000000"/>
          </a:highlight>
          <a:latin typeface="+mj-lt"/>
          <a:ea typeface="+mj-ea"/>
          <a:cs typeface="+mj-cs"/>
        </a:defRPr>
      </a:lvl1pPr>
    </p:titleStyle>
    <p:bodyStyle>
      <a:lvl1pPr marL="186262" indent="-186262"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1pPr>
      <a:lvl2pPr marL="535504" indent="-281510"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2pPr>
      <a:lvl3pPr marL="778914" indent="-215895" algn="l" defTabSz="553186" rtl="0" eaLnBrk="1" latinLnBrk="0" hangingPunct="1">
        <a:spcBef>
          <a:spcPct val="20000"/>
        </a:spcBef>
        <a:spcAft>
          <a:spcPts val="800"/>
        </a:spcAft>
        <a:buFont typeface="Arial"/>
        <a:buChar char="•"/>
        <a:tabLst/>
        <a:defRPr sz="2133" kern="1200">
          <a:solidFill>
            <a:schemeClr val="tx1"/>
          </a:solidFill>
          <a:latin typeface="+mn-lt"/>
          <a:ea typeface="+mn-ea"/>
          <a:cs typeface="+mn-cs"/>
        </a:defRPr>
      </a:lvl3pPr>
      <a:lvl4pPr marL="1128156"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4pPr>
      <a:lvl5pPr marL="1424482" indent="-228594" algn="l" defTabSz="553186" rtl="0" eaLnBrk="1" latinLnBrk="0" hangingPunct="1">
        <a:spcBef>
          <a:spcPct val="20000"/>
        </a:spcBef>
        <a:spcAft>
          <a:spcPts val="800"/>
        </a:spcAft>
        <a:buFont typeface="Arial" panose="020B0604020202020204" pitchFamily="34" charset="0"/>
        <a:buChar char="•"/>
        <a:tabLst/>
        <a:defRPr sz="2133"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pos="5534">
          <p15:clr>
            <a:srgbClr val="F26B43"/>
          </p15:clr>
        </p15:guide>
        <p15:guide id="3" orient="horz" pos="237">
          <p15:clr>
            <a:srgbClr val="F26B43"/>
          </p15:clr>
        </p15:guide>
        <p15:guide id="4" orient="horz" pos="3003">
          <p15:clr>
            <a:srgbClr val="F26B43"/>
          </p15:clr>
        </p15:guide>
        <p15:guide id="5" pos="22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288000" y="6360189"/>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r>
              <a:rPr lang="en-GB"/>
              <a:t>Title of the presentation</a:t>
            </a:r>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183614052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 id="2147483971" r:id="rId39"/>
    <p:sldLayoutId id="2147483972" r:id="rId40"/>
    <p:sldLayoutId id="2147483973" r:id="rId41"/>
    <p:sldLayoutId id="2147483974" r:id="rId42"/>
  </p:sldLayoutIdLst>
  <p:hf hd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B3ABD3B6-27B1-2907-8743-DB842246CB4C}"/>
              </a:ext>
            </a:extLst>
          </p:cNvPr>
          <p:cNvSpPr>
            <a:spLocks noGrp="1"/>
          </p:cNvSpPr>
          <p:nvPr>
            <p:ph type="title"/>
          </p:nvPr>
        </p:nvSpPr>
        <p:spPr>
          <a:xfrm>
            <a:off x="288000" y="252000"/>
            <a:ext cx="10515600" cy="249299"/>
          </a:xfrm>
          <a:prstGeom prst="rect">
            <a:avLst/>
          </a:prstGeom>
        </p:spPr>
        <p:txBody>
          <a:bodyPr vert="horz" lIns="0" tIns="0" rIns="0" bIns="0" rtlCol="0" anchor="t" anchorCtr="0">
            <a:spAutoFit/>
          </a:bodyPr>
          <a:lstStyle/>
          <a:p>
            <a:r>
              <a:rPr lang="en-US"/>
              <a:t>Click to edit Master title style</a:t>
            </a:r>
            <a:endParaRPr lang="en-GB"/>
          </a:p>
        </p:txBody>
      </p:sp>
      <p:sp>
        <p:nvSpPr>
          <p:cNvPr id="8" name="Text Placeholder 2">
            <a:extLst>
              <a:ext uri="{FF2B5EF4-FFF2-40B4-BE49-F238E27FC236}">
                <a16:creationId xmlns:a16="http://schemas.microsoft.com/office/drawing/2014/main" id="{9590D36B-38F7-C720-AE57-93576B0ACDCA}"/>
              </a:ext>
            </a:extLst>
          </p:cNvPr>
          <p:cNvSpPr>
            <a:spLocks noGrp="1"/>
          </p:cNvSpPr>
          <p:nvPr>
            <p:ph type="body" idx="1"/>
          </p:nvPr>
        </p:nvSpPr>
        <p:spPr>
          <a:xfrm>
            <a:off x="288000" y="1224000"/>
            <a:ext cx="105156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24B4E71-D71E-D7EC-217C-2B50B2A4E162}"/>
              </a:ext>
            </a:extLst>
          </p:cNvPr>
          <p:cNvSpPr>
            <a:spLocks noGrp="1"/>
          </p:cNvSpPr>
          <p:nvPr>
            <p:ph type="ftr" sz="quarter" idx="3"/>
          </p:nvPr>
        </p:nvSpPr>
        <p:spPr>
          <a:xfrm>
            <a:off x="998742" y="6354173"/>
            <a:ext cx="4104000" cy="144000"/>
          </a:xfrm>
          <a:prstGeom prst="rect">
            <a:avLst/>
          </a:prstGeom>
        </p:spPr>
        <p:txBody>
          <a:bodyPr vert="horz" lIns="0" tIns="0" rIns="0" bIns="0" rtlCol="0" anchor="t" anchorCtr="0"/>
          <a:lstStyle>
            <a:lvl1pPr algn="l">
              <a:defRPr sz="800" cap="none" spc="0" baseline="0">
                <a:solidFill>
                  <a:schemeClr val="bg1"/>
                </a:solidFill>
                <a:latin typeface="+mn-lt"/>
              </a:defRPr>
            </a:lvl1pPr>
          </a:lstStyle>
          <a:p>
            <a:endParaRPr lang="en-GB"/>
          </a:p>
        </p:txBody>
      </p:sp>
      <p:sp>
        <p:nvSpPr>
          <p:cNvPr id="10" name="Slide Number Placeholder 5">
            <a:extLst>
              <a:ext uri="{FF2B5EF4-FFF2-40B4-BE49-F238E27FC236}">
                <a16:creationId xmlns:a16="http://schemas.microsoft.com/office/drawing/2014/main" id="{117F37C0-A1E3-1D84-39E2-7F0337D2E2AA}"/>
              </a:ext>
            </a:extLst>
          </p:cNvPr>
          <p:cNvSpPr>
            <a:spLocks noGrp="1"/>
          </p:cNvSpPr>
          <p:nvPr>
            <p:ph type="sldNum" sz="quarter" idx="4"/>
          </p:nvPr>
        </p:nvSpPr>
        <p:spPr>
          <a:xfrm>
            <a:off x="11761200" y="6357600"/>
            <a:ext cx="216000" cy="144000"/>
          </a:xfrm>
          <a:prstGeom prst="rect">
            <a:avLst/>
          </a:prstGeom>
        </p:spPr>
        <p:txBody>
          <a:bodyPr vert="horz" lIns="0" tIns="0" rIns="0" bIns="0" rtlCol="0" anchor="t" anchorCtr="0"/>
          <a:lstStyle>
            <a:lvl1pPr algn="r">
              <a:defRPr sz="800">
                <a:solidFill>
                  <a:schemeClr val="bg1"/>
                </a:solidFill>
                <a:latin typeface="+mn-lt"/>
              </a:defRPr>
            </a:lvl1pPr>
          </a:lstStyle>
          <a:p>
            <a:fld id="{9B5846C3-181E-42AF-88D6-2D408221E3D0}" type="slidenum">
              <a:rPr lang="en-GB" smtClean="0"/>
              <a:pPr/>
              <a:t>‹#›</a:t>
            </a:fld>
            <a:endParaRPr lang="en-GB"/>
          </a:p>
        </p:txBody>
      </p:sp>
    </p:spTree>
    <p:extLst>
      <p:ext uri="{BB962C8B-B14F-4D97-AF65-F5344CB8AC3E}">
        <p14:creationId xmlns:p14="http://schemas.microsoft.com/office/powerpoint/2010/main" val="2237372780"/>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Lst>
  <p:hf hdr="0" ftr="0" dt="0"/>
  <p:txStyles>
    <p:titleStyle>
      <a:lvl1pPr algn="l" defTabSz="914400" rtl="0" eaLnBrk="1" latinLnBrk="0" hangingPunct="1">
        <a:lnSpc>
          <a:spcPct val="90000"/>
        </a:lnSpc>
        <a:spcBef>
          <a:spcPct val="0"/>
        </a:spcBef>
        <a:buNone/>
        <a:defRPr sz="1800" b="1" kern="1200" baseline="0">
          <a:solidFill>
            <a:schemeClr val="bg1"/>
          </a:solidFill>
          <a:latin typeface="+mj-lt"/>
          <a:ea typeface="+mj-ea"/>
          <a:cs typeface="+mj-cs"/>
        </a:defRPr>
      </a:lvl1pPr>
    </p:titleStyle>
    <p:body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5FF7498-417D-4745-9CAD-8718DE78FE52}" type="datetime1">
              <a:rPr lang="en-US" smtClean="0"/>
              <a:t>9/3/2024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599885785"/>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CFFC5AB-7BF6-3344-9B14-B1D9DA695FF9}" type="datetime1">
              <a:rPr lang="en-GB" smtClean="0"/>
              <a:t>03/09/2024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a:t>UPDATE this Presentation Header IN SLIDE MASTER</a:t>
            </a:r>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3937296" cy="184666"/>
          </a:xfrm>
          <a:prstGeom prst="rect">
            <a:avLst/>
          </a:prstGeom>
          <a:noFill/>
        </p:spPr>
        <p:txBody>
          <a:bodyPr wrap="none" rtlCol="0">
            <a:spAutoFit/>
          </a:bodyPr>
          <a:lstStyle/>
          <a:p>
            <a:pPr algn="l"/>
            <a:r>
              <a:rPr lang="en-US" sz="600"/>
              <a:t>© 2023, Amazon Web Services, Inc. or its affiliates. All rights reserved. Amazon Confidential and Trademark.</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69933229"/>
      </p:ext>
    </p:extLst>
  </p:cSld>
  <p:clrMap bg1="dk1" tx1="lt1" bg2="dk2"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0.xml"/><Relationship Id="rId5" Type="http://schemas.openxmlformats.org/officeDocument/2006/relationships/image" Target="../media/image28.JP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1823CA60-E814-673C-7051-755B370B79BC}"/>
              </a:ext>
            </a:extLst>
          </p:cNvPr>
          <p:cNvSpPr txBox="1">
            <a:spLocks/>
          </p:cNvSpPr>
          <p:nvPr/>
        </p:nvSpPr>
        <p:spPr>
          <a:xfrm>
            <a:off x="216309" y="3777344"/>
            <a:ext cx="5663382" cy="1317018"/>
          </a:xfrm>
          <a:prstGeom prst="rect">
            <a:avLst/>
          </a:prstGeom>
        </p:spPr>
        <p:txBody>
          <a:bodyPr vert="horz" lIns="0" tIns="0" rIns="0" bIns="0" rtlCol="0" anchor="t">
            <a:noAutofit/>
          </a:bodyPr>
          <a:lstStyle>
            <a:lvl1pPr marL="162000" indent="-162000" algn="l" defTabSz="914400" rtl="0" eaLnBrk="1" latinLnBrk="0" hangingPunct="1">
              <a:lnSpc>
                <a:spcPct val="114000"/>
              </a:lnSpc>
              <a:spcBef>
                <a:spcPts val="1000"/>
              </a:spcBef>
              <a:buFont typeface="System Font Regular"/>
              <a:buChar char="∙"/>
              <a:defRPr sz="1400" kern="1200">
                <a:solidFill>
                  <a:schemeClr val="bg1"/>
                </a:solidFill>
                <a:latin typeface="+mn-lt"/>
                <a:ea typeface="+mn-ea"/>
                <a:cs typeface="+mn-cs"/>
              </a:defRPr>
            </a:lvl1pPr>
            <a:lvl2pPr marL="324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2pPr>
            <a:lvl3pPr marL="486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3pPr>
            <a:lvl4pPr marL="162000" indent="-162000" algn="l" defTabSz="914400" rtl="0" eaLnBrk="1" latinLnBrk="0" hangingPunct="1">
              <a:lnSpc>
                <a:spcPct val="114000"/>
              </a:lnSpc>
              <a:spcBef>
                <a:spcPts val="500"/>
              </a:spcBef>
              <a:buFont typeface="System Font Regular"/>
              <a:buChar char="∙"/>
              <a:defRPr sz="1400" kern="1200">
                <a:solidFill>
                  <a:schemeClr val="bg1"/>
                </a:solidFill>
                <a:latin typeface="+mn-lt"/>
                <a:ea typeface="+mn-ea"/>
                <a:cs typeface="+mn-cs"/>
              </a:defRPr>
            </a:lvl4pPr>
            <a:lvl5pPr marL="162000" indent="-162000" algn="l" defTabSz="914400" rtl="0" eaLnBrk="1" latinLnBrk="0" hangingPunct="1">
              <a:lnSpc>
                <a:spcPct val="114000"/>
              </a:lnSpc>
              <a:spcBef>
                <a:spcPts val="0"/>
              </a:spcBef>
              <a:buFont typeface="System Font Regular"/>
              <a:buChar char="∙"/>
              <a:defRPr sz="1400" kern="1200">
                <a:solidFill>
                  <a:schemeClr val="bg1"/>
                </a:solidFill>
                <a:latin typeface="+mn-lt"/>
                <a:ea typeface="+mn-ea"/>
                <a:cs typeface="+mn-cs"/>
              </a:defRPr>
            </a:lvl5pPr>
            <a:lvl6pPr marL="0" indent="0" algn="l" defTabSz="914400" rtl="0" eaLnBrk="1" latinLnBrk="0" hangingPunct="1">
              <a:lnSpc>
                <a:spcPct val="114000"/>
              </a:lnSpc>
              <a:spcBef>
                <a:spcPts val="0"/>
              </a:spcBef>
              <a:buFont typeface="System Font Regular"/>
              <a:buNone/>
              <a:defRPr sz="1400" kern="1200">
                <a:solidFill>
                  <a:schemeClr val="tx1"/>
                </a:solidFill>
                <a:latin typeface="+mn-lt"/>
                <a:ea typeface="+mn-ea"/>
                <a:cs typeface="+mn-cs"/>
              </a:defRPr>
            </a:lvl6pPr>
            <a:lvl7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7pPr>
            <a:lvl8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8pPr>
            <a:lvl9pPr marL="162000" indent="-162000" algn="l" defTabSz="914400" rtl="0" eaLnBrk="1" latinLnBrk="0" hangingPunct="1">
              <a:lnSpc>
                <a:spcPct val="114000"/>
              </a:lnSpc>
              <a:spcBef>
                <a:spcPts val="0"/>
              </a:spcBef>
              <a:buFont typeface="System Font Regular"/>
              <a:buChar char="∙"/>
              <a:defRPr sz="14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Ed Baker</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lang="en-GB" sz="2800" dirty="0">
                <a:solidFill>
                  <a:prstClr val="white"/>
                </a:solidFill>
                <a:latin typeface="Arial" panose="020B0604020202020204"/>
                <a:cs typeface="Arial"/>
              </a:rPr>
              <a:t>Acoustic Biology Researcher, Natural History Museum, London</a:t>
            </a:r>
          </a:p>
          <a:p>
            <a:pPr marL="0" marR="0" lvl="0" indent="0" algn="ctr" defTabSz="914400" rtl="0" eaLnBrk="1" fontAlgn="auto" latinLnBrk="0" hangingPunct="1">
              <a:lnSpc>
                <a:spcPct val="114000"/>
              </a:lnSpc>
              <a:spcBef>
                <a:spcPts val="1000"/>
              </a:spcBef>
              <a:spcAft>
                <a:spcPts val="0"/>
              </a:spcAft>
              <a:buClrTx/>
              <a:buSzTx/>
              <a:buFont typeface="System Font Regular"/>
              <a:buNone/>
              <a:tabLst/>
              <a:defRPr/>
            </a:pPr>
            <a:r>
              <a:rPr kumimoji="0" lang="en-GB" sz="2800" b="0" i="0" u="none" strike="noStrike" kern="1200" cap="none" spc="0" normalizeH="0" baseline="0" noProof="0" dirty="0">
                <a:ln>
                  <a:noFill/>
                </a:ln>
                <a:solidFill>
                  <a:prstClr val="white"/>
                </a:solidFill>
                <a:effectLst/>
                <a:uLnTx/>
                <a:uFillTx/>
                <a:latin typeface="Arial" panose="020B0604020202020204"/>
                <a:ea typeface="+mn-ea"/>
                <a:cs typeface="Arial"/>
              </a:rPr>
              <a:t>Convenor, AudiovisualCore MG</a:t>
            </a:r>
          </a:p>
        </p:txBody>
      </p:sp>
      <p:sp>
        <p:nvSpPr>
          <p:cNvPr id="6" name="Title 5">
            <a:extLst>
              <a:ext uri="{FF2B5EF4-FFF2-40B4-BE49-F238E27FC236}">
                <a16:creationId xmlns:a16="http://schemas.microsoft.com/office/drawing/2014/main" id="{7A178D8C-3FA9-74EE-AE71-E3E2683A6B42}"/>
              </a:ext>
            </a:extLst>
          </p:cNvPr>
          <p:cNvSpPr>
            <a:spLocks noGrp="1"/>
          </p:cNvSpPr>
          <p:nvPr>
            <p:ph type="title"/>
          </p:nvPr>
        </p:nvSpPr>
        <p:spPr>
          <a:xfrm>
            <a:off x="0" y="1382330"/>
            <a:ext cx="6096000" cy="1894173"/>
          </a:xfrm>
        </p:spPr>
        <p:txBody>
          <a:bodyPr/>
          <a:lstStyle/>
          <a:p>
            <a:r>
              <a:rPr lang="en-GB" sz="4000" dirty="0" err="1">
                <a:latin typeface="+mn-lt"/>
              </a:rPr>
              <a:t>Bioacoustic</a:t>
            </a:r>
            <a:r>
              <a:rPr lang="en-GB" sz="4000" dirty="0">
                <a:latin typeface="+mn-lt"/>
              </a:rPr>
              <a:t> and </a:t>
            </a:r>
            <a:r>
              <a:rPr lang="en-GB" sz="4000" dirty="0" err="1">
                <a:latin typeface="+mn-lt"/>
              </a:rPr>
              <a:t>ecoacoustic</a:t>
            </a:r>
            <a:r>
              <a:rPr lang="en-GB" sz="4000" dirty="0">
                <a:latin typeface="+mn-lt"/>
              </a:rPr>
              <a:t> data in</a:t>
            </a:r>
            <a:br>
              <a:rPr lang="en-GB" sz="4000" dirty="0">
                <a:latin typeface="+mn-lt"/>
              </a:rPr>
            </a:br>
            <a:r>
              <a:rPr lang="en-GB" sz="4000" dirty="0">
                <a:latin typeface="+mn-lt"/>
              </a:rPr>
              <a:t>AudiovisualCore</a:t>
            </a:r>
            <a:endParaRPr lang="en-GB" sz="4000" b="0" dirty="0">
              <a:latin typeface="+mn-lt"/>
            </a:endParaRPr>
          </a:p>
        </p:txBody>
      </p:sp>
      <p:pic>
        <p:nvPicPr>
          <p:cNvPr id="4" name="Picture 3" descr="A logo with white letters&#10;&#10;Description automatically generated">
            <a:extLst>
              <a:ext uri="{FF2B5EF4-FFF2-40B4-BE49-F238E27FC236}">
                <a16:creationId xmlns:a16="http://schemas.microsoft.com/office/drawing/2014/main" id="{CA14A899-1B19-A788-E348-BC5143619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40" y="265475"/>
            <a:ext cx="2175642" cy="1101033"/>
          </a:xfrm>
          <a:prstGeom prst="rect">
            <a:avLst/>
          </a:prstGeom>
        </p:spPr>
      </p:pic>
      <p:pic>
        <p:nvPicPr>
          <p:cNvPr id="9" name="Picture 8" descr="A group of people walking on a path with a castle in the background&#10;&#10;Description automatically generated with low confidence">
            <a:extLst>
              <a:ext uri="{FF2B5EF4-FFF2-40B4-BE49-F238E27FC236}">
                <a16:creationId xmlns:a16="http://schemas.microsoft.com/office/drawing/2014/main" id="{F30B84BE-29D0-F070-EC8C-6EC01AB8B3DA}"/>
              </a:ext>
            </a:extLst>
          </p:cNvPr>
          <p:cNvPicPr>
            <a:picLocks noChangeAspect="1"/>
          </p:cNvPicPr>
          <p:nvPr/>
        </p:nvPicPr>
        <p:blipFill rotWithShape="1">
          <a:blip r:embed="rId4"/>
          <a:srcRect l="9752" t="5575" r="21775"/>
          <a:stretch/>
        </p:blipFill>
        <p:spPr>
          <a:xfrm>
            <a:off x="6096000" y="-8491"/>
            <a:ext cx="6096000" cy="6866491"/>
          </a:xfrm>
          <a:prstGeom prst="rect">
            <a:avLst/>
          </a:prstGeom>
        </p:spPr>
      </p:pic>
    </p:spTree>
    <p:extLst>
      <p:ext uri="{BB962C8B-B14F-4D97-AF65-F5344CB8AC3E}">
        <p14:creationId xmlns:p14="http://schemas.microsoft.com/office/powerpoint/2010/main" val="6301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several brown squares&#10;&#10;Description automatically generated with medium confidence">
            <a:extLst>
              <a:ext uri="{FF2B5EF4-FFF2-40B4-BE49-F238E27FC236}">
                <a16:creationId xmlns:a16="http://schemas.microsoft.com/office/drawing/2014/main" id="{4DF8CAAF-483D-C788-3E27-A0A9BE49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62" y="670232"/>
            <a:ext cx="11720475" cy="4775434"/>
          </a:xfrm>
          <a:prstGeom prst="rect">
            <a:avLst/>
          </a:prstGeom>
          <a:solidFill>
            <a:schemeClr val="bg1"/>
          </a:solidFill>
        </p:spPr>
      </p:pic>
      <p:sp>
        <p:nvSpPr>
          <p:cNvPr id="7" name="TextBox 6">
            <a:extLst>
              <a:ext uri="{FF2B5EF4-FFF2-40B4-BE49-F238E27FC236}">
                <a16:creationId xmlns:a16="http://schemas.microsoft.com/office/drawing/2014/main" id="{399D2012-B90D-F8B9-2042-1CC97D187230}"/>
              </a:ext>
            </a:extLst>
          </p:cNvPr>
          <p:cNvSpPr txBox="1"/>
          <p:nvPr/>
        </p:nvSpPr>
        <p:spPr>
          <a:xfrm>
            <a:off x="5860237" y="5530587"/>
            <a:ext cx="6096000" cy="369332"/>
          </a:xfrm>
          <a:prstGeom prst="rect">
            <a:avLst/>
          </a:prstGeom>
          <a:noFill/>
        </p:spPr>
        <p:txBody>
          <a:bodyPr wrap="square">
            <a:spAutoFit/>
          </a:bodyPr>
          <a:lstStyle/>
          <a:p>
            <a:pPr algn="r"/>
            <a:r>
              <a:rPr lang="en-GB" dirty="0" err="1">
                <a:solidFill>
                  <a:schemeClr val="bg1"/>
                </a:solidFill>
              </a:rPr>
              <a:t>doi</a:t>
            </a:r>
            <a:r>
              <a:rPr lang="en-GB" dirty="0">
                <a:solidFill>
                  <a:schemeClr val="bg1"/>
                </a:solidFill>
              </a:rPr>
              <a:t>: 10.3897/BDJ.8.e54222 </a:t>
            </a:r>
          </a:p>
        </p:txBody>
      </p:sp>
      <p:sp>
        <p:nvSpPr>
          <p:cNvPr id="2" name="Rectangle 1">
            <a:extLst>
              <a:ext uri="{FF2B5EF4-FFF2-40B4-BE49-F238E27FC236}">
                <a16:creationId xmlns:a16="http://schemas.microsoft.com/office/drawing/2014/main" id="{DCCD692F-4DE6-B48C-9C4D-C03C85719345}"/>
              </a:ext>
            </a:extLst>
          </p:cNvPr>
          <p:cNvSpPr/>
          <p:nvPr/>
        </p:nvSpPr>
        <p:spPr>
          <a:xfrm>
            <a:off x="435429" y="1763486"/>
            <a:ext cx="6335485"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D12A41B-2730-28E7-80CA-E4AF72339B31}"/>
              </a:ext>
            </a:extLst>
          </p:cNvPr>
          <p:cNvSpPr/>
          <p:nvPr/>
        </p:nvSpPr>
        <p:spPr>
          <a:xfrm>
            <a:off x="435430" y="1763486"/>
            <a:ext cx="1578428"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064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several brown squares&#10;&#10;Description automatically generated with medium confidence">
            <a:extLst>
              <a:ext uri="{FF2B5EF4-FFF2-40B4-BE49-F238E27FC236}">
                <a16:creationId xmlns:a16="http://schemas.microsoft.com/office/drawing/2014/main" id="{4DF8CAAF-483D-C788-3E27-A0A9BE49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62" y="670232"/>
            <a:ext cx="11720475" cy="4775434"/>
          </a:xfrm>
          <a:prstGeom prst="rect">
            <a:avLst/>
          </a:prstGeom>
          <a:solidFill>
            <a:schemeClr val="bg1"/>
          </a:solidFill>
        </p:spPr>
      </p:pic>
      <p:sp>
        <p:nvSpPr>
          <p:cNvPr id="7" name="TextBox 6">
            <a:extLst>
              <a:ext uri="{FF2B5EF4-FFF2-40B4-BE49-F238E27FC236}">
                <a16:creationId xmlns:a16="http://schemas.microsoft.com/office/drawing/2014/main" id="{399D2012-B90D-F8B9-2042-1CC97D187230}"/>
              </a:ext>
            </a:extLst>
          </p:cNvPr>
          <p:cNvSpPr txBox="1"/>
          <p:nvPr/>
        </p:nvSpPr>
        <p:spPr>
          <a:xfrm>
            <a:off x="5860237" y="5530587"/>
            <a:ext cx="6096000" cy="369332"/>
          </a:xfrm>
          <a:prstGeom prst="rect">
            <a:avLst/>
          </a:prstGeom>
          <a:noFill/>
        </p:spPr>
        <p:txBody>
          <a:bodyPr wrap="square">
            <a:spAutoFit/>
          </a:bodyPr>
          <a:lstStyle/>
          <a:p>
            <a:pPr algn="r"/>
            <a:r>
              <a:rPr lang="en-GB" dirty="0" err="1">
                <a:solidFill>
                  <a:schemeClr val="bg1"/>
                </a:solidFill>
              </a:rPr>
              <a:t>doi</a:t>
            </a:r>
            <a:r>
              <a:rPr lang="en-GB" dirty="0">
                <a:solidFill>
                  <a:schemeClr val="bg1"/>
                </a:solidFill>
              </a:rPr>
              <a:t>: 10.3897/BDJ.8.e54222 </a:t>
            </a:r>
          </a:p>
        </p:txBody>
      </p:sp>
      <p:sp>
        <p:nvSpPr>
          <p:cNvPr id="2" name="Rectangle 1">
            <a:extLst>
              <a:ext uri="{FF2B5EF4-FFF2-40B4-BE49-F238E27FC236}">
                <a16:creationId xmlns:a16="http://schemas.microsoft.com/office/drawing/2014/main" id="{DCCD692F-4DE6-B48C-9C4D-C03C85719345}"/>
              </a:ext>
            </a:extLst>
          </p:cNvPr>
          <p:cNvSpPr/>
          <p:nvPr/>
        </p:nvSpPr>
        <p:spPr>
          <a:xfrm>
            <a:off x="435429" y="1763486"/>
            <a:ext cx="6335485"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D12A41B-2730-28E7-80CA-E4AF72339B31}"/>
              </a:ext>
            </a:extLst>
          </p:cNvPr>
          <p:cNvSpPr/>
          <p:nvPr/>
        </p:nvSpPr>
        <p:spPr>
          <a:xfrm>
            <a:off x="435430" y="1763486"/>
            <a:ext cx="1578428"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6ECA4BF-05F9-9D1C-92EA-24A0D4FA6D08}"/>
              </a:ext>
            </a:extLst>
          </p:cNvPr>
          <p:cNvSpPr/>
          <p:nvPr/>
        </p:nvSpPr>
        <p:spPr>
          <a:xfrm>
            <a:off x="5709555" y="3396344"/>
            <a:ext cx="952501"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731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213600" y="2799924"/>
            <a:ext cx="11764800" cy="751872"/>
          </a:xfrm>
        </p:spPr>
        <p:txBody>
          <a:bodyPr/>
          <a:lstStyle/>
          <a:p>
            <a:r>
              <a:rPr lang="en-GB" u="sng" dirty="0"/>
              <a:t>https://🦗.fm </a:t>
            </a:r>
          </a:p>
        </p:txBody>
      </p:sp>
    </p:spTree>
    <p:extLst>
      <p:ext uri="{BB962C8B-B14F-4D97-AF65-F5344CB8AC3E}">
        <p14:creationId xmlns:p14="http://schemas.microsoft.com/office/powerpoint/2010/main" val="375289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err="1"/>
              <a:t>Ecoacoustics</a:t>
            </a:r>
            <a:endParaRPr lang="en-GB" dirty="0"/>
          </a:p>
        </p:txBody>
      </p:sp>
    </p:spTree>
    <p:extLst>
      <p:ext uri="{BB962C8B-B14F-4D97-AF65-F5344CB8AC3E}">
        <p14:creationId xmlns:p14="http://schemas.microsoft.com/office/powerpoint/2010/main" val="365190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err="1"/>
              <a:t>Ecoacoustics</a:t>
            </a:r>
            <a:endParaRPr lang="en-GB" dirty="0"/>
          </a:p>
        </p:txBody>
      </p:sp>
      <p:pic>
        <p:nvPicPr>
          <p:cNvPr id="5" name="Picture 4" descr="A person sitting at a desk in an office&#10;&#10;Description automatically generated">
            <a:extLst>
              <a:ext uri="{FF2B5EF4-FFF2-40B4-BE49-F238E27FC236}">
                <a16:creationId xmlns:a16="http://schemas.microsoft.com/office/drawing/2014/main" id="{A77D1042-1F73-2C11-B595-B6EA41D51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3" y="1937657"/>
            <a:ext cx="4669192" cy="3350504"/>
          </a:xfrm>
          <a:prstGeom prst="rect">
            <a:avLst/>
          </a:prstGeom>
        </p:spPr>
      </p:pic>
    </p:spTree>
    <p:extLst>
      <p:ext uri="{BB962C8B-B14F-4D97-AF65-F5344CB8AC3E}">
        <p14:creationId xmlns:p14="http://schemas.microsoft.com/office/powerpoint/2010/main" val="3940494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err="1"/>
              <a:t>Ecoacoustics</a:t>
            </a:r>
            <a:endParaRPr lang="en-GB" dirty="0"/>
          </a:p>
        </p:txBody>
      </p:sp>
      <p:pic>
        <p:nvPicPr>
          <p:cNvPr id="5" name="Picture 4" descr="A person sitting at a desk in an office&#10;&#10;Description automatically generated">
            <a:extLst>
              <a:ext uri="{FF2B5EF4-FFF2-40B4-BE49-F238E27FC236}">
                <a16:creationId xmlns:a16="http://schemas.microsoft.com/office/drawing/2014/main" id="{A77D1042-1F73-2C11-B595-B6EA41D51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43" y="1937657"/>
            <a:ext cx="4669192" cy="3350504"/>
          </a:xfrm>
          <a:prstGeom prst="rect">
            <a:avLst/>
          </a:prstGeom>
        </p:spPr>
      </p:pic>
      <p:pic>
        <p:nvPicPr>
          <p:cNvPr id="6" name="Picture 5" descr="A green circuit board with many small metal components&#10;&#10;Description automatically generated">
            <a:extLst>
              <a:ext uri="{FF2B5EF4-FFF2-40B4-BE49-F238E27FC236}">
                <a16:creationId xmlns:a16="http://schemas.microsoft.com/office/drawing/2014/main" id="{AAF9D51F-A875-29EF-A9AD-72F8AC312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429" y="1937657"/>
            <a:ext cx="4931228" cy="3375152"/>
          </a:xfrm>
          <a:prstGeom prst="rect">
            <a:avLst/>
          </a:prstGeom>
        </p:spPr>
      </p:pic>
      <p:sp>
        <p:nvSpPr>
          <p:cNvPr id="7" name="Arrow: Right 6">
            <a:extLst>
              <a:ext uri="{FF2B5EF4-FFF2-40B4-BE49-F238E27FC236}">
                <a16:creationId xmlns:a16="http://schemas.microsoft.com/office/drawing/2014/main" id="{C80CC08E-9AB9-5A2E-ABA2-B0765F6ABE44}"/>
              </a:ext>
            </a:extLst>
          </p:cNvPr>
          <p:cNvSpPr/>
          <p:nvPr/>
        </p:nvSpPr>
        <p:spPr>
          <a:xfrm>
            <a:off x="5566492" y="2650671"/>
            <a:ext cx="859972" cy="155665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CC87EA5-0998-80B6-B12B-A2F6A14E8DB8}"/>
              </a:ext>
            </a:extLst>
          </p:cNvPr>
          <p:cNvSpPr txBox="1"/>
          <p:nvPr/>
        </p:nvSpPr>
        <p:spPr>
          <a:xfrm>
            <a:off x="348343" y="5519057"/>
            <a:ext cx="4669192" cy="369332"/>
          </a:xfrm>
          <a:prstGeom prst="rect">
            <a:avLst/>
          </a:prstGeom>
          <a:noFill/>
        </p:spPr>
        <p:txBody>
          <a:bodyPr wrap="square" rtlCol="0">
            <a:spAutoFit/>
          </a:bodyPr>
          <a:lstStyle/>
          <a:p>
            <a:pPr algn="ctr"/>
            <a:r>
              <a:rPr lang="en-GB" dirty="0">
                <a:solidFill>
                  <a:schemeClr val="bg1"/>
                </a:solidFill>
              </a:rPr>
              <a:t>Individuals</a:t>
            </a:r>
          </a:p>
        </p:txBody>
      </p:sp>
      <p:sp>
        <p:nvSpPr>
          <p:cNvPr id="9" name="TextBox 8">
            <a:extLst>
              <a:ext uri="{FF2B5EF4-FFF2-40B4-BE49-F238E27FC236}">
                <a16:creationId xmlns:a16="http://schemas.microsoft.com/office/drawing/2014/main" id="{F7A7C804-A112-D124-0AEB-A41BEC413379}"/>
              </a:ext>
            </a:extLst>
          </p:cNvPr>
          <p:cNvSpPr txBox="1"/>
          <p:nvPr/>
        </p:nvSpPr>
        <p:spPr>
          <a:xfrm>
            <a:off x="6912428" y="5518275"/>
            <a:ext cx="4931227" cy="369332"/>
          </a:xfrm>
          <a:prstGeom prst="rect">
            <a:avLst/>
          </a:prstGeom>
          <a:noFill/>
        </p:spPr>
        <p:txBody>
          <a:bodyPr wrap="square" rtlCol="0">
            <a:spAutoFit/>
          </a:bodyPr>
          <a:lstStyle/>
          <a:p>
            <a:pPr algn="ctr"/>
            <a:r>
              <a:rPr lang="en-GB" dirty="0">
                <a:solidFill>
                  <a:schemeClr val="bg1"/>
                </a:solidFill>
              </a:rPr>
              <a:t>Landscapes</a:t>
            </a:r>
          </a:p>
        </p:txBody>
      </p:sp>
    </p:spTree>
    <p:extLst>
      <p:ext uri="{BB962C8B-B14F-4D97-AF65-F5344CB8AC3E}">
        <p14:creationId xmlns:p14="http://schemas.microsoft.com/office/powerpoint/2010/main" val="331496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computer screen&#10;&#10;Description automatically generated">
            <a:extLst>
              <a:ext uri="{FF2B5EF4-FFF2-40B4-BE49-F238E27FC236}">
                <a16:creationId xmlns:a16="http://schemas.microsoft.com/office/drawing/2014/main" id="{8C509823-604E-7867-8546-7885E0FB040A}"/>
              </a:ext>
            </a:extLst>
          </p:cNvPr>
          <p:cNvPicPr>
            <a:picLocks noChangeAspect="1"/>
          </p:cNvPicPr>
          <p:nvPr/>
        </p:nvPicPr>
        <p:blipFill rotWithShape="1">
          <a:blip r:embed="rId2">
            <a:extLst>
              <a:ext uri="{28A0092B-C50C-407E-A947-70E740481C1C}">
                <a14:useLocalDpi xmlns:a14="http://schemas.microsoft.com/office/drawing/2010/main" val="0"/>
              </a:ext>
            </a:extLst>
          </a:blip>
          <a:srcRect t="57037"/>
          <a:stretch/>
        </p:blipFill>
        <p:spPr>
          <a:xfrm>
            <a:off x="287350" y="2231871"/>
            <a:ext cx="11145774" cy="2394258"/>
          </a:xfrm>
          <a:prstGeom prst="rect">
            <a:avLst/>
          </a:prstGeom>
        </p:spPr>
      </p:pic>
      <p:sp>
        <p:nvSpPr>
          <p:cNvPr id="10" name="TextBox 9">
            <a:extLst>
              <a:ext uri="{FF2B5EF4-FFF2-40B4-BE49-F238E27FC236}">
                <a16:creationId xmlns:a16="http://schemas.microsoft.com/office/drawing/2014/main" id="{783B903B-E885-C225-5708-387CE379182B}"/>
              </a:ext>
            </a:extLst>
          </p:cNvPr>
          <p:cNvSpPr txBox="1"/>
          <p:nvPr/>
        </p:nvSpPr>
        <p:spPr>
          <a:xfrm>
            <a:off x="5860237" y="5530587"/>
            <a:ext cx="6096000" cy="369332"/>
          </a:xfrm>
          <a:prstGeom prst="rect">
            <a:avLst/>
          </a:prstGeom>
          <a:noFill/>
        </p:spPr>
        <p:txBody>
          <a:bodyPr wrap="square">
            <a:spAutoFit/>
          </a:bodyPr>
          <a:lstStyle/>
          <a:p>
            <a:pPr algn="r"/>
            <a:r>
              <a:rPr lang="en-GB" dirty="0">
                <a:solidFill>
                  <a:schemeClr val="bg1"/>
                </a:solidFill>
              </a:rPr>
              <a:t>https://www.nps.gov/mora/learn/nature/soundscapes.htm</a:t>
            </a:r>
          </a:p>
        </p:txBody>
      </p:sp>
    </p:spTree>
    <p:extLst>
      <p:ext uri="{BB962C8B-B14F-4D97-AF65-F5344CB8AC3E}">
        <p14:creationId xmlns:p14="http://schemas.microsoft.com/office/powerpoint/2010/main" val="2902431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logo&#10;&#10;Description automatically generated">
            <a:extLst>
              <a:ext uri="{FF2B5EF4-FFF2-40B4-BE49-F238E27FC236}">
                <a16:creationId xmlns:a16="http://schemas.microsoft.com/office/drawing/2014/main" id="{3C85965F-9344-A952-B1DB-0434F87CB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645"/>
            <a:ext cx="12209566" cy="5769019"/>
          </a:xfrm>
          <a:prstGeom prst="rect">
            <a:avLst/>
          </a:prstGeom>
          <a:ln>
            <a:solidFill>
              <a:srgbClr val="000000"/>
            </a:solidFill>
          </a:ln>
        </p:spPr>
      </p:pic>
    </p:spTree>
    <p:extLst>
      <p:ext uri="{BB962C8B-B14F-4D97-AF65-F5344CB8AC3E}">
        <p14:creationId xmlns:p14="http://schemas.microsoft.com/office/powerpoint/2010/main" val="23147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4C3244-279F-7FAD-D46B-8AF983F13609}"/>
              </a:ext>
            </a:extLst>
          </p:cNvPr>
          <p:cNvSpPr/>
          <p:nvPr/>
        </p:nvSpPr>
        <p:spPr>
          <a:xfrm>
            <a:off x="0" y="0"/>
            <a:ext cx="12240000" cy="6858000"/>
          </a:xfrm>
          <a:prstGeom prst="rect">
            <a:avLst/>
          </a:prstGeom>
          <a:solidFill>
            <a:srgbClr val="F7E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7C7ECB7-572C-C67E-0CC4-BEC450C10EF1}"/>
              </a:ext>
            </a:extLst>
          </p:cNvPr>
          <p:cNvSpPr>
            <a:spLocks noGrp="1"/>
          </p:cNvSpPr>
          <p:nvPr>
            <p:ph type="title"/>
          </p:nvPr>
        </p:nvSpPr>
        <p:spPr>
          <a:xfrm>
            <a:off x="288000" y="252000"/>
            <a:ext cx="5760000" cy="332399"/>
          </a:xfrm>
        </p:spPr>
        <p:txBody>
          <a:bodyPr/>
          <a:lstStyle/>
          <a:p>
            <a:r>
              <a:rPr lang="en-GB" sz="2400" dirty="0"/>
              <a:t>Urban Nature Project</a:t>
            </a:r>
          </a:p>
        </p:txBody>
      </p:sp>
      <p:sp>
        <p:nvSpPr>
          <p:cNvPr id="2" name="Text Placeholder 10">
            <a:extLst>
              <a:ext uri="{FF2B5EF4-FFF2-40B4-BE49-F238E27FC236}">
                <a16:creationId xmlns:a16="http://schemas.microsoft.com/office/drawing/2014/main" id="{6CBC45B0-AF68-7027-CBA9-16D636895819}"/>
              </a:ext>
            </a:extLst>
          </p:cNvPr>
          <p:cNvSpPr>
            <a:spLocks noGrp="1"/>
          </p:cNvSpPr>
          <p:nvPr>
            <p:ph type="body" idx="1"/>
          </p:nvPr>
        </p:nvSpPr>
        <p:spPr>
          <a:xfrm>
            <a:off x="288000" y="504000"/>
            <a:ext cx="5760000" cy="289375"/>
          </a:xfrm>
        </p:spPr>
        <p:txBody>
          <a:bodyPr/>
          <a:lstStyle/>
          <a:p>
            <a:r>
              <a:rPr lang="en-GB" dirty="0"/>
              <a:t>Partner Network</a:t>
            </a:r>
          </a:p>
        </p:txBody>
      </p:sp>
      <p:pic>
        <p:nvPicPr>
          <p:cNvPr id="21" name="Graphic 20">
            <a:extLst>
              <a:ext uri="{FF2B5EF4-FFF2-40B4-BE49-F238E27FC236}">
                <a16:creationId xmlns:a16="http://schemas.microsoft.com/office/drawing/2014/main" id="{E30456D8-4065-F7E2-90D4-32A0B166C0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0059" y="980559"/>
            <a:ext cx="7402284" cy="5099800"/>
          </a:xfrm>
          <a:prstGeom prst="rect">
            <a:avLst/>
          </a:prstGeom>
        </p:spPr>
      </p:pic>
      <p:pic>
        <p:nvPicPr>
          <p:cNvPr id="4" name="Picture 3" descr="A green square with white lines&#10;&#10;Description automatically generated">
            <a:extLst>
              <a:ext uri="{FF2B5EF4-FFF2-40B4-BE49-F238E27FC236}">
                <a16:creationId xmlns:a16="http://schemas.microsoft.com/office/drawing/2014/main" id="{D3EA567F-8861-4170-0262-693B92864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6772" y="584399"/>
            <a:ext cx="2143125" cy="2143125"/>
          </a:xfrm>
          <a:prstGeom prst="rect">
            <a:avLst/>
          </a:prstGeom>
        </p:spPr>
      </p:pic>
    </p:spTree>
    <p:extLst>
      <p:ext uri="{BB962C8B-B14F-4D97-AF65-F5344CB8AC3E}">
        <p14:creationId xmlns:p14="http://schemas.microsoft.com/office/powerpoint/2010/main" val="43210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B728664-AF30-3153-534F-77608C2D878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1337" y="2131458"/>
            <a:ext cx="11669325" cy="4525963"/>
          </a:xfrm>
          <a:prstGeom prst="rect">
            <a:avLst/>
          </a:prstGeom>
        </p:spPr>
      </p:pic>
      <p:sp>
        <p:nvSpPr>
          <p:cNvPr id="9" name="Text Placeholder 7">
            <a:extLst>
              <a:ext uri="{FF2B5EF4-FFF2-40B4-BE49-F238E27FC236}">
                <a16:creationId xmlns:a16="http://schemas.microsoft.com/office/drawing/2014/main" id="{F100435A-1778-7516-3708-6A60E1E6915C}"/>
              </a:ext>
            </a:extLst>
          </p:cNvPr>
          <p:cNvSpPr>
            <a:spLocks noGrp="1"/>
          </p:cNvSpPr>
          <p:nvPr>
            <p:ph sz="half" idx="1"/>
          </p:nvPr>
        </p:nvSpPr>
        <p:spPr>
          <a:xfrm>
            <a:off x="3357092" y="1192374"/>
            <a:ext cx="8079576" cy="3765330"/>
          </a:xfrm>
        </p:spPr>
        <p:txBody>
          <a:bodyPr vert="horz" lIns="0" tIns="0" rIns="0" bIns="0" rtlCol="0" anchor="t">
            <a:normAutofit fontScale="92500" lnSpcReduction="20000"/>
          </a:bodyPr>
          <a:lstStyle/>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Permanent, integrated digital infrastructure</a:t>
            </a:r>
          </a:p>
          <a:p>
            <a:pPr marL="380144" indent="-380144">
              <a:spcAft>
                <a:spcPts val="600"/>
              </a:spcAft>
              <a:buFont typeface="Arial" panose="020B0604020202020204" pitchFamily="34" charset="0"/>
              <a:buChar char="•"/>
            </a:pPr>
            <a:r>
              <a:rPr lang="en-GB" sz="3000" dirty="0">
                <a:latin typeface="Arial" panose="020B0604020202020204" pitchFamily="34" charset="0"/>
                <a:cs typeface="Arial" panose="020B0604020202020204" pitchFamily="34" charset="0"/>
              </a:rPr>
              <a:t>Acoustics</a:t>
            </a:r>
          </a:p>
          <a:p>
            <a:pPr marL="729386" lvl="1" indent="-380144">
              <a:spcAft>
                <a:spcPts val="600"/>
              </a:spcAft>
            </a:pPr>
            <a:r>
              <a:rPr lang="en-GB" sz="2600" dirty="0">
                <a:latin typeface="Arial" panose="020B0604020202020204" pitchFamily="34" charset="0"/>
                <a:cs typeface="Arial" panose="020B0604020202020204" pitchFamily="34" charset="0"/>
              </a:rPr>
              <a:t>Air</a:t>
            </a:r>
          </a:p>
          <a:p>
            <a:pPr marL="729386" lvl="1" indent="-380144">
              <a:spcAft>
                <a:spcPts val="600"/>
              </a:spcAft>
            </a:pPr>
            <a:r>
              <a:rPr lang="en-GB" sz="2600" dirty="0">
                <a:latin typeface="Arial" panose="020B0604020202020204" pitchFamily="34" charset="0"/>
                <a:cs typeface="Arial" panose="020B0604020202020204" pitchFamily="34" charset="0"/>
              </a:rPr>
              <a:t>Water</a:t>
            </a:r>
          </a:p>
          <a:p>
            <a:pPr marL="729386" lvl="1" indent="-380144">
              <a:spcAft>
                <a:spcPts val="600"/>
              </a:spcAft>
            </a:pPr>
            <a:r>
              <a:rPr lang="en-GB" sz="2600" dirty="0">
                <a:latin typeface="Arial" panose="020B0604020202020204" pitchFamily="34" charset="0"/>
                <a:cs typeface="Arial" panose="020B0604020202020204" pitchFamily="34" charset="0"/>
              </a:rPr>
              <a:t>Soil</a:t>
            </a:r>
          </a:p>
          <a:p>
            <a:pPr marL="729386" lvl="1" indent="-380144">
              <a:spcAft>
                <a:spcPts val="600"/>
              </a:spcAft>
            </a:pPr>
            <a:r>
              <a:rPr lang="en-GB" sz="2600" dirty="0">
                <a:latin typeface="Arial" panose="020B0604020202020204" pitchFamily="34" charset="0"/>
                <a:cs typeface="Arial" panose="020B0604020202020204" pitchFamily="34" charset="0"/>
              </a:rPr>
              <a:t>Timber</a:t>
            </a:r>
          </a:p>
          <a:p>
            <a:pPr marL="729386" lvl="1" indent="-380144">
              <a:spcAft>
                <a:spcPts val="600"/>
              </a:spcAft>
            </a:pPr>
            <a:r>
              <a:rPr lang="en-GB" sz="2600" dirty="0">
                <a:latin typeface="Arial" panose="020B0604020202020204" pitchFamily="34" charset="0"/>
                <a:cs typeface="Arial" panose="020B0604020202020204" pitchFamily="34" charset="0"/>
              </a:rPr>
              <a:t>Ultrasound</a:t>
            </a:r>
          </a:p>
          <a:p>
            <a:pPr marL="729386" lvl="1" indent="-380144">
              <a:spcAft>
                <a:spcPts val="600"/>
              </a:spcAft>
            </a:pPr>
            <a:r>
              <a:rPr lang="en-GB" sz="2600" dirty="0">
                <a:latin typeface="Arial" panose="020B0604020202020204" pitchFamily="34" charset="0"/>
                <a:cs typeface="Arial" panose="020B0604020202020204" pitchFamily="34" charset="0"/>
              </a:rPr>
              <a:t>Spatial</a:t>
            </a:r>
          </a:p>
        </p:txBody>
      </p:sp>
      <p:sp>
        <p:nvSpPr>
          <p:cNvPr id="11" name="TextBox 10">
            <a:extLst>
              <a:ext uri="{FF2B5EF4-FFF2-40B4-BE49-F238E27FC236}">
                <a16:creationId xmlns:a16="http://schemas.microsoft.com/office/drawing/2014/main" id="{A20C6234-CCC2-45A4-56FA-028BE12580C4}"/>
              </a:ext>
            </a:extLst>
          </p:cNvPr>
          <p:cNvSpPr txBox="1"/>
          <p:nvPr/>
        </p:nvSpPr>
        <p:spPr>
          <a:xfrm>
            <a:off x="261337" y="428999"/>
            <a:ext cx="5673348" cy="646331"/>
          </a:xfrm>
          <a:prstGeom prst="rect">
            <a:avLst/>
          </a:prstGeom>
          <a:noFill/>
        </p:spPr>
        <p:txBody>
          <a:bodyPr wrap="none" rtlCol="0">
            <a:spAutoFit/>
          </a:bodyPr>
          <a:lstStyle/>
          <a:p>
            <a:r>
              <a:rPr lang="en-GB" sz="3600" b="1" dirty="0">
                <a:latin typeface="Arial" panose="020B0604020202020204" pitchFamily="34" charset="0"/>
                <a:cs typeface="Arial" panose="020B0604020202020204" pitchFamily="34" charset="0"/>
              </a:rPr>
              <a:t>Acoustic sensor network</a:t>
            </a:r>
          </a:p>
        </p:txBody>
      </p:sp>
    </p:spTree>
    <p:extLst>
      <p:ext uri="{BB962C8B-B14F-4D97-AF65-F5344CB8AC3E}">
        <p14:creationId xmlns:p14="http://schemas.microsoft.com/office/powerpoint/2010/main" val="222003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Bioacoustics</a:t>
            </a:r>
          </a:p>
        </p:txBody>
      </p:sp>
    </p:spTree>
    <p:extLst>
      <p:ext uri="{BB962C8B-B14F-4D97-AF65-F5344CB8AC3E}">
        <p14:creationId xmlns:p14="http://schemas.microsoft.com/office/powerpoint/2010/main" val="3518755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spTree>
    <p:extLst>
      <p:ext uri="{BB962C8B-B14F-4D97-AF65-F5344CB8AC3E}">
        <p14:creationId xmlns:p14="http://schemas.microsoft.com/office/powerpoint/2010/main" val="108185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Tree>
    <p:extLst>
      <p:ext uri="{BB962C8B-B14F-4D97-AF65-F5344CB8AC3E}">
        <p14:creationId xmlns:p14="http://schemas.microsoft.com/office/powerpoint/2010/main" val="4262759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
        <p:nvSpPr>
          <p:cNvPr id="4" name="Rectangle 3">
            <a:extLst>
              <a:ext uri="{FF2B5EF4-FFF2-40B4-BE49-F238E27FC236}">
                <a16:creationId xmlns:a16="http://schemas.microsoft.com/office/drawing/2014/main" id="{39EDD8A1-ADF3-8719-2FF8-3282BB13ACF1}"/>
              </a:ext>
            </a:extLst>
          </p:cNvPr>
          <p:cNvSpPr/>
          <p:nvPr/>
        </p:nvSpPr>
        <p:spPr>
          <a:xfrm>
            <a:off x="2025737" y="1520024"/>
            <a:ext cx="1370606" cy="3817951"/>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9250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
        <p:nvSpPr>
          <p:cNvPr id="6" name="Rectangle 5">
            <a:extLst>
              <a:ext uri="{FF2B5EF4-FFF2-40B4-BE49-F238E27FC236}">
                <a16:creationId xmlns:a16="http://schemas.microsoft.com/office/drawing/2014/main" id="{5544A9D2-3ED2-89AD-4302-40111D8892FB}"/>
              </a:ext>
            </a:extLst>
          </p:cNvPr>
          <p:cNvSpPr/>
          <p:nvPr/>
        </p:nvSpPr>
        <p:spPr>
          <a:xfrm>
            <a:off x="3385457" y="1520023"/>
            <a:ext cx="1370606" cy="3817951"/>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6435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
        <p:nvSpPr>
          <p:cNvPr id="7" name="Rectangle 6">
            <a:extLst>
              <a:ext uri="{FF2B5EF4-FFF2-40B4-BE49-F238E27FC236}">
                <a16:creationId xmlns:a16="http://schemas.microsoft.com/office/drawing/2014/main" id="{8F82688C-58CF-AB24-94D8-63A56A15B939}"/>
              </a:ext>
            </a:extLst>
          </p:cNvPr>
          <p:cNvSpPr/>
          <p:nvPr/>
        </p:nvSpPr>
        <p:spPr>
          <a:xfrm>
            <a:off x="4756063" y="1520023"/>
            <a:ext cx="1370606" cy="3817951"/>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1445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114078" y="546581"/>
            <a:ext cx="11764800" cy="751872"/>
          </a:xfrm>
        </p:spPr>
        <p:txBody>
          <a:bodyPr/>
          <a:lstStyle/>
          <a:p>
            <a:r>
              <a:rPr lang="en-GB" dirty="0"/>
              <a:t>Both</a:t>
            </a:r>
          </a:p>
        </p:txBody>
      </p:sp>
      <p:pic>
        <p:nvPicPr>
          <p:cNvPr id="5" name="Picture 4">
            <a:extLst>
              <a:ext uri="{FF2B5EF4-FFF2-40B4-BE49-F238E27FC236}">
                <a16:creationId xmlns:a16="http://schemas.microsoft.com/office/drawing/2014/main" id="{F1C887B7-3589-1751-3593-C365BD52DE08}"/>
              </a:ext>
            </a:extLst>
          </p:cNvPr>
          <p:cNvPicPr>
            <a:picLocks noChangeAspect="1"/>
          </p:cNvPicPr>
          <p:nvPr/>
        </p:nvPicPr>
        <p:blipFill>
          <a:blip r:embed="rId2"/>
          <a:stretch>
            <a:fillRect/>
          </a:stretch>
        </p:blipFill>
        <p:spPr>
          <a:xfrm>
            <a:off x="2025737" y="1520024"/>
            <a:ext cx="8140526" cy="3817951"/>
          </a:xfrm>
          <a:prstGeom prst="rect">
            <a:avLst/>
          </a:prstGeom>
        </p:spPr>
      </p:pic>
      <p:sp>
        <p:nvSpPr>
          <p:cNvPr id="7" name="Rectangle 6">
            <a:extLst>
              <a:ext uri="{FF2B5EF4-FFF2-40B4-BE49-F238E27FC236}">
                <a16:creationId xmlns:a16="http://schemas.microsoft.com/office/drawing/2014/main" id="{8F82688C-58CF-AB24-94D8-63A56A15B939}"/>
              </a:ext>
            </a:extLst>
          </p:cNvPr>
          <p:cNvSpPr/>
          <p:nvPr/>
        </p:nvSpPr>
        <p:spPr>
          <a:xfrm>
            <a:off x="4756063" y="1520023"/>
            <a:ext cx="1370606" cy="3817951"/>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6" name="Picture 5" descr="A low poly bird on a branch&#10;&#10;Description automatically generated">
            <a:extLst>
              <a:ext uri="{FF2B5EF4-FFF2-40B4-BE49-F238E27FC236}">
                <a16:creationId xmlns:a16="http://schemas.microsoft.com/office/drawing/2014/main" id="{5665597F-340C-5FEC-7B30-956D3D81C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1206" y="3247379"/>
            <a:ext cx="3250794" cy="3250794"/>
          </a:xfrm>
          <a:prstGeom prst="rect">
            <a:avLst/>
          </a:prstGeom>
        </p:spPr>
      </p:pic>
    </p:spTree>
    <p:extLst>
      <p:ext uri="{BB962C8B-B14F-4D97-AF65-F5344CB8AC3E}">
        <p14:creationId xmlns:p14="http://schemas.microsoft.com/office/powerpoint/2010/main" val="614477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43FE-0892-0AE3-8EA8-57433E078D45}"/>
              </a:ext>
            </a:extLst>
          </p:cNvPr>
          <p:cNvSpPr>
            <a:spLocks noGrp="1"/>
          </p:cNvSpPr>
          <p:nvPr>
            <p:ph type="title"/>
          </p:nvPr>
        </p:nvSpPr>
        <p:spPr>
          <a:xfrm>
            <a:off x="92307" y="263552"/>
            <a:ext cx="11764800" cy="751872"/>
          </a:xfrm>
        </p:spPr>
        <p:txBody>
          <a:bodyPr/>
          <a:lstStyle/>
          <a:p>
            <a:pPr algn="l"/>
            <a:r>
              <a:rPr lang="en-GB" dirty="0"/>
              <a:t>Audio files…</a:t>
            </a:r>
          </a:p>
        </p:txBody>
      </p:sp>
      <p:sp>
        <p:nvSpPr>
          <p:cNvPr id="4" name="TextBox 3">
            <a:extLst>
              <a:ext uri="{FF2B5EF4-FFF2-40B4-BE49-F238E27FC236}">
                <a16:creationId xmlns:a16="http://schemas.microsoft.com/office/drawing/2014/main" id="{DECBDD83-4DC1-9ABD-4E9A-B1B258B20BB3}"/>
              </a:ext>
            </a:extLst>
          </p:cNvPr>
          <p:cNvSpPr txBox="1"/>
          <p:nvPr/>
        </p:nvSpPr>
        <p:spPr>
          <a:xfrm>
            <a:off x="344129" y="1094541"/>
            <a:ext cx="11110452"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May contain multiple occurrence records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May contain multiple “things”</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a:solidFill>
                  <a:prstClr val="white"/>
                </a:solidFill>
                <a:latin typeface="Arial" panose="020B0604020202020204"/>
              </a:rPr>
              <a:t>Different parts can be used for different purposes (regions input and output to models)</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lang="en-GB" sz="4000" dirty="0">
                <a:solidFill>
                  <a:prstClr val="white"/>
                </a:solidFill>
                <a:latin typeface="Arial" panose="020B0604020202020204"/>
              </a:rPr>
              <a:t>Need to identify regions within files.</a:t>
            </a:r>
          </a:p>
        </p:txBody>
      </p:sp>
    </p:spTree>
    <p:extLst>
      <p:ext uri="{BB962C8B-B14F-4D97-AF65-F5344CB8AC3E}">
        <p14:creationId xmlns:p14="http://schemas.microsoft.com/office/powerpoint/2010/main" val="2137871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Other uses cases</a:t>
            </a:r>
          </a:p>
        </p:txBody>
      </p:sp>
      <p:sp>
        <p:nvSpPr>
          <p:cNvPr id="8" name="TextBox 7">
            <a:extLst>
              <a:ext uri="{FF2B5EF4-FFF2-40B4-BE49-F238E27FC236}">
                <a16:creationId xmlns:a16="http://schemas.microsoft.com/office/drawing/2014/main" id="{5B02252D-A304-03B9-E12E-0CEA2FAA0275}"/>
              </a:ext>
            </a:extLst>
          </p:cNvPr>
          <p:cNvSpPr txBox="1"/>
          <p:nvPr/>
        </p:nvSpPr>
        <p:spPr>
          <a:xfrm>
            <a:off x="344129" y="1366684"/>
            <a:ext cx="11110452"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Specimen digitisation (labels / scales / colour refs) – more later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Video</a:t>
            </a:r>
          </a:p>
        </p:txBody>
      </p:sp>
    </p:spTree>
    <p:extLst>
      <p:ext uri="{BB962C8B-B14F-4D97-AF65-F5344CB8AC3E}">
        <p14:creationId xmlns:p14="http://schemas.microsoft.com/office/powerpoint/2010/main" val="705205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err="1">
                <a:solidFill>
                  <a:schemeClr val="bg1"/>
                </a:solidFill>
              </a:rPr>
              <a:t>RegionOfInterest</a:t>
            </a:r>
            <a:endParaRPr lang="en-GB" dirty="0">
              <a:solidFill>
                <a:schemeClr val="bg1"/>
              </a:solidFill>
            </a:endParaRPr>
          </a:p>
        </p:txBody>
      </p:sp>
      <p:sp>
        <p:nvSpPr>
          <p:cNvPr id="3" name="TextBox 2">
            <a:extLst>
              <a:ext uri="{FF2B5EF4-FFF2-40B4-BE49-F238E27FC236}">
                <a16:creationId xmlns:a16="http://schemas.microsoft.com/office/drawing/2014/main" id="{8045F749-FEB7-ECFC-206D-42EC8AB846C9}"/>
              </a:ext>
            </a:extLst>
          </p:cNvPr>
          <p:cNvSpPr txBox="1"/>
          <p:nvPr/>
        </p:nvSpPr>
        <p:spPr>
          <a:xfrm>
            <a:off x="344129" y="1366684"/>
            <a:ext cx="11110452" cy="501675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hasROI</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 </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isROIof</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err="1">
                <a:solidFill>
                  <a:schemeClr val="accent6">
                    <a:lumMod val="60000"/>
                    <a:lumOff val="40000"/>
                  </a:schemeClr>
                </a:solidFill>
                <a:latin typeface="Arial" panose="020B0604020202020204"/>
              </a:rPr>
              <a:t>startTime</a:t>
            </a:r>
            <a:r>
              <a:rPr lang="en-GB" sz="4000" dirty="0">
                <a:solidFill>
                  <a:schemeClr val="accent6">
                    <a:lumMod val="60000"/>
                    <a:lumOff val="40000"/>
                  </a:schemeClr>
                </a:solidFill>
                <a:latin typeface="Arial" panose="020B0604020202020204"/>
              </a:rPr>
              <a:t>, </a:t>
            </a:r>
            <a:r>
              <a:rPr lang="en-GB" sz="4000" dirty="0" err="1">
                <a:solidFill>
                  <a:schemeClr val="accent6">
                    <a:lumMod val="60000"/>
                    <a:lumOff val="40000"/>
                  </a:schemeClr>
                </a:solidFill>
                <a:latin typeface="Arial" panose="020B0604020202020204"/>
              </a:rPr>
              <a:t>startTimestamp</a:t>
            </a:r>
            <a:r>
              <a:rPr lang="en-GB" sz="4000" dirty="0">
                <a:solidFill>
                  <a:schemeClr val="accent6">
                    <a:lumMod val="60000"/>
                    <a:lumOff val="40000"/>
                  </a:schemeClr>
                </a:solidFill>
                <a:latin typeface="Arial" panose="020B0604020202020204"/>
              </a:rPr>
              <a:t>, </a:t>
            </a:r>
            <a:r>
              <a:rPr kumimoji="0" lang="en-GB" sz="4000" b="0" i="0" u="none" strike="noStrike" kern="1200" cap="none" spc="0" normalizeH="0" baseline="0" noProof="0" dirty="0" err="1">
                <a:ln>
                  <a:noFill/>
                </a:ln>
                <a:solidFill>
                  <a:schemeClr val="accent6">
                    <a:lumMod val="60000"/>
                    <a:lumOff val="40000"/>
                  </a:schemeClr>
                </a:solidFill>
                <a:effectLst/>
                <a:uLnTx/>
                <a:uFillTx/>
                <a:latin typeface="Arial" panose="020B0604020202020204"/>
                <a:ea typeface="+mn-ea"/>
                <a:cs typeface="+mn-cs"/>
              </a:rPr>
              <a:t>endTime</a:t>
            </a:r>
            <a:r>
              <a:rPr kumimoji="0" lang="en-GB" sz="4000" b="0" i="0" u="none" strike="noStrike" kern="1200" cap="none" spc="0" normalizeH="0" baseline="0" noProof="0" dirty="0">
                <a:ln>
                  <a:noFill/>
                </a:ln>
                <a:solidFill>
                  <a:schemeClr val="accent6">
                    <a:lumMod val="60000"/>
                    <a:lumOff val="40000"/>
                  </a:schemeClr>
                </a:solidFill>
                <a:effectLst/>
                <a:uLnTx/>
                <a:uFillTx/>
                <a:latin typeface="Arial" panose="020B0604020202020204"/>
                <a:ea typeface="+mn-ea"/>
                <a:cs typeface="+mn-cs"/>
              </a:rPr>
              <a:t>, </a:t>
            </a:r>
            <a:r>
              <a:rPr kumimoji="0" lang="en-GB" sz="4000" b="0" i="0" u="none" strike="noStrike" kern="1200" cap="none" spc="0" normalizeH="0" baseline="0" noProof="0" dirty="0" err="1">
                <a:ln>
                  <a:noFill/>
                </a:ln>
                <a:solidFill>
                  <a:schemeClr val="accent6">
                    <a:lumMod val="60000"/>
                    <a:lumOff val="40000"/>
                  </a:schemeClr>
                </a:solidFill>
                <a:effectLst/>
                <a:uLnTx/>
                <a:uFillTx/>
                <a:latin typeface="Arial" panose="020B0604020202020204"/>
                <a:ea typeface="+mn-ea"/>
                <a:cs typeface="+mn-cs"/>
              </a:rPr>
              <a:t>endTimestamp</a:t>
            </a:r>
            <a:endParaRPr kumimoji="0" lang="en-GB" sz="4000" b="0" i="0" u="none" strike="noStrike" kern="1200" cap="none" spc="0" normalizeH="0" baseline="0" noProof="0" dirty="0">
              <a:ln>
                <a:noFill/>
              </a:ln>
              <a:solidFill>
                <a:schemeClr val="accent6">
                  <a:lumMod val="60000"/>
                  <a:lumOff val="40000"/>
                </a:scheme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schemeClr val="accent6">
                  <a:lumMod val="60000"/>
                  <a:lumOff val="40000"/>
                </a:schemeClr>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err="1">
                <a:ln>
                  <a:noFill/>
                </a:ln>
                <a:solidFill>
                  <a:schemeClr val="accent6">
                    <a:lumMod val="60000"/>
                    <a:lumOff val="40000"/>
                  </a:schemeClr>
                </a:solidFill>
                <a:effectLst/>
                <a:uLnTx/>
                <a:uFillTx/>
                <a:latin typeface="Arial" panose="020B0604020202020204"/>
                <a:ea typeface="+mn-ea"/>
                <a:cs typeface="+mn-cs"/>
              </a:rPr>
              <a:t>freqLow</a:t>
            </a:r>
            <a:r>
              <a:rPr kumimoji="0" lang="en-GB" sz="4000" b="0" i="0" u="none" strike="noStrike" kern="1200" cap="none" spc="0" normalizeH="0" baseline="0" noProof="0" dirty="0">
                <a:ln>
                  <a:noFill/>
                </a:ln>
                <a:solidFill>
                  <a:schemeClr val="accent6">
                    <a:lumMod val="60000"/>
                    <a:lumOff val="40000"/>
                  </a:schemeClr>
                </a:solidFill>
                <a:effectLst/>
                <a:uLnTx/>
                <a:uFillTx/>
                <a:latin typeface="Arial" panose="020B0604020202020204"/>
                <a:ea typeface="+mn-ea"/>
                <a:cs typeface="+mn-cs"/>
              </a:rPr>
              <a:t>, </a:t>
            </a:r>
            <a:r>
              <a:rPr kumimoji="0" lang="en-GB" sz="4000" b="0" i="0" u="none" strike="noStrike" kern="1200" cap="none" spc="0" normalizeH="0" baseline="0" noProof="0" dirty="0" err="1">
                <a:ln>
                  <a:noFill/>
                </a:ln>
                <a:solidFill>
                  <a:schemeClr val="accent6">
                    <a:lumMod val="60000"/>
                    <a:lumOff val="40000"/>
                  </a:schemeClr>
                </a:solidFill>
                <a:effectLst/>
                <a:uLnTx/>
                <a:uFillTx/>
                <a:latin typeface="Arial" panose="020B0604020202020204"/>
                <a:ea typeface="+mn-ea"/>
                <a:cs typeface="+mn-cs"/>
              </a:rPr>
              <a:t>freqHigh</a:t>
            </a:r>
            <a:endParaRPr kumimoji="0" lang="en-GB" sz="4000" b="0" i="0" u="none" strike="noStrike" kern="1200" cap="none" spc="0" normalizeH="0" baseline="0" noProof="0" dirty="0">
              <a:ln>
                <a:noFill/>
              </a:ln>
              <a:solidFill>
                <a:schemeClr val="accent6">
                  <a:lumMod val="60000"/>
                  <a:lumOff val="40000"/>
                </a:schemeClr>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4000" dirty="0" err="1">
                <a:solidFill>
                  <a:prstClr val="white"/>
                </a:solidFill>
                <a:latin typeface="Arial" panose="020B0604020202020204"/>
              </a:rPr>
              <a:t>xFrac</a:t>
            </a:r>
            <a:r>
              <a:rPr lang="en-GB" sz="4000" dirty="0">
                <a:solidFill>
                  <a:prstClr val="white"/>
                </a:solidFill>
                <a:latin typeface="Arial" panose="020B0604020202020204"/>
              </a:rPr>
              <a:t>, </a:t>
            </a:r>
            <a:r>
              <a:rPr lang="en-GB" sz="4000" dirty="0" err="1">
                <a:solidFill>
                  <a:prstClr val="white"/>
                </a:solidFill>
                <a:latin typeface="Arial" panose="020B0604020202020204"/>
              </a:rPr>
              <a:t>yFrac</a:t>
            </a:r>
            <a:r>
              <a:rPr lang="en-GB" sz="4000" dirty="0">
                <a:solidFill>
                  <a:prstClr val="white"/>
                </a:solidFill>
                <a:latin typeface="Arial" panose="020B0604020202020204"/>
              </a:rPr>
              <a:t>, (</a:t>
            </a:r>
            <a:r>
              <a:rPr lang="en-GB" sz="4000" dirty="0" err="1">
                <a:solidFill>
                  <a:prstClr val="white"/>
                </a:solidFill>
                <a:latin typeface="Arial" panose="020B0604020202020204"/>
              </a:rPr>
              <a:t>heightFrac</a:t>
            </a:r>
            <a:r>
              <a:rPr lang="en-GB" sz="4000" dirty="0">
                <a:solidFill>
                  <a:prstClr val="white"/>
                </a:solidFill>
                <a:latin typeface="Arial" panose="020B0604020202020204"/>
              </a:rPr>
              <a:t>, </a:t>
            </a:r>
            <a:r>
              <a:rPr lang="en-GB" sz="4000" dirty="0" err="1">
                <a:solidFill>
                  <a:prstClr val="white"/>
                </a:solidFill>
                <a:latin typeface="Arial" panose="020B0604020202020204"/>
              </a:rPr>
              <a:t>widthFrac</a:t>
            </a:r>
            <a:r>
              <a:rPr lang="en-GB" sz="4000" dirty="0">
                <a:solidFill>
                  <a:prstClr val="white"/>
                </a:solidFill>
                <a:latin typeface="Arial" panose="020B0604020202020204"/>
              </a:rPr>
              <a:t>), </a:t>
            </a: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radius</a:t>
            </a:r>
          </a:p>
        </p:txBody>
      </p:sp>
    </p:spTree>
    <p:extLst>
      <p:ext uri="{BB962C8B-B14F-4D97-AF65-F5344CB8AC3E}">
        <p14:creationId xmlns:p14="http://schemas.microsoft.com/office/powerpoint/2010/main" val="3396451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Prototype aggregator</a:t>
            </a:r>
          </a:p>
        </p:txBody>
      </p:sp>
      <p:sp>
        <p:nvSpPr>
          <p:cNvPr id="3" name="TextBox 2">
            <a:extLst>
              <a:ext uri="{FF2B5EF4-FFF2-40B4-BE49-F238E27FC236}">
                <a16:creationId xmlns:a16="http://schemas.microsoft.com/office/drawing/2014/main" id="{8FB39804-6F9C-3DDC-4086-367C9BB7C361}"/>
              </a:ext>
            </a:extLst>
          </p:cNvPr>
          <p:cNvSpPr txBox="1"/>
          <p:nvPr/>
        </p:nvSpPr>
        <p:spPr>
          <a:xfrm>
            <a:off x="311472" y="1366684"/>
            <a:ext cx="11110452" cy="317009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audioblast.org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Annotations/ROI (</a:t>
            </a:r>
            <a:r>
              <a:rPr kumimoji="0" lang="en-GB" sz="4000" b="0" i="0" u="none" strike="noStrike" kern="1200" cap="none" spc="0" normalizeH="0" baseline="0" noProof="0" dirty="0" err="1">
                <a:ln>
                  <a:noFill/>
                </a:ln>
                <a:solidFill>
                  <a:prstClr val="white"/>
                </a:solidFill>
                <a:effectLst/>
                <a:uLnTx/>
                <a:uFillTx/>
                <a:latin typeface="Arial" panose="020B0604020202020204"/>
                <a:ea typeface="+mn-ea"/>
                <a:cs typeface="+mn-cs"/>
              </a:rPr>
              <a:t>BirdNET</a:t>
            </a:r>
            <a:r>
              <a:rPr lang="en-GB" sz="4000" dirty="0">
                <a:solidFill>
                  <a:prstClr val="white"/>
                </a:solidFill>
                <a:latin typeface="Arial" panose="020B0604020202020204"/>
              </a:rPr>
              <a:t>, etc)</a:t>
            </a:r>
            <a:endPar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Traits</a:t>
            </a:r>
          </a:p>
        </p:txBody>
      </p:sp>
    </p:spTree>
    <p:extLst>
      <p:ext uri="{BB962C8B-B14F-4D97-AF65-F5344CB8AC3E}">
        <p14:creationId xmlns:p14="http://schemas.microsoft.com/office/powerpoint/2010/main" val="217327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55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91B7-A792-923E-276D-DAA7FBF5EA70}"/>
              </a:ext>
            </a:extLst>
          </p:cNvPr>
          <p:cNvSpPr>
            <a:spLocks noGrp="1"/>
          </p:cNvSpPr>
          <p:nvPr>
            <p:ph type="title"/>
          </p:nvPr>
        </p:nvSpPr>
        <p:spPr>
          <a:xfrm>
            <a:off x="100529" y="76342"/>
            <a:ext cx="11764800" cy="751872"/>
          </a:xfrm>
        </p:spPr>
        <p:txBody>
          <a:bodyPr/>
          <a:lstStyle/>
          <a:p>
            <a:pPr algn="l"/>
            <a:r>
              <a:rPr lang="en-GB" dirty="0">
                <a:solidFill>
                  <a:schemeClr val="bg1"/>
                </a:solidFill>
              </a:rPr>
              <a:t>ac: coming soon (and thanks)</a:t>
            </a:r>
          </a:p>
        </p:txBody>
      </p:sp>
      <p:sp>
        <p:nvSpPr>
          <p:cNvPr id="3" name="TextBox 2">
            <a:extLst>
              <a:ext uri="{FF2B5EF4-FFF2-40B4-BE49-F238E27FC236}">
                <a16:creationId xmlns:a16="http://schemas.microsoft.com/office/drawing/2014/main" id="{8FB39804-6F9C-3DDC-4086-367C9BB7C361}"/>
              </a:ext>
            </a:extLst>
          </p:cNvPr>
          <p:cNvSpPr txBox="1"/>
          <p:nvPr/>
        </p:nvSpPr>
        <p:spPr>
          <a:xfrm>
            <a:off x="322357" y="1072770"/>
            <a:ext cx="11110452"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Content Description Controlled Vocabulary</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https://github.com/tdwg/ac/milestone/7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3D Task Group</a:t>
            </a: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b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b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https://github.com/tdwg/ac/milestone/8</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4000" dirty="0">
              <a:solidFill>
                <a:prstClr val="white"/>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kumimoji="0" lang="en-GB" sz="4000" b="0" i="0" u="none" strike="noStrike" kern="1200" cap="none" spc="0" normalizeH="0" baseline="0" noProof="0" dirty="0">
                <a:ln>
                  <a:noFill/>
                </a:ln>
                <a:solidFill>
                  <a:prstClr val="white"/>
                </a:solidFill>
                <a:effectLst/>
                <a:uLnTx/>
                <a:uFillTx/>
                <a:latin typeface="Arial" panose="020B0604020202020204"/>
                <a:ea typeface="+mn-ea"/>
                <a:cs typeface="+mn-cs"/>
              </a:rPr>
              <a:t>Third Wednesday MG meetings: GitHub</a:t>
            </a:r>
          </a:p>
        </p:txBody>
      </p:sp>
    </p:spTree>
    <p:extLst>
      <p:ext uri="{BB962C8B-B14F-4D97-AF65-F5344CB8AC3E}">
        <p14:creationId xmlns:p14="http://schemas.microsoft.com/office/powerpoint/2010/main" val="4278477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yellow rectangular object with black text&#10;&#10;Description automatically generated">
            <a:extLst>
              <a:ext uri="{FF2B5EF4-FFF2-40B4-BE49-F238E27FC236}">
                <a16:creationId xmlns:a16="http://schemas.microsoft.com/office/drawing/2014/main" id="{D54C8F4B-58C2-B9A1-4E18-8F61F4244819}"/>
              </a:ext>
            </a:extLst>
          </p:cNvPr>
          <p:cNvPicPr>
            <a:picLocks noChangeAspect="1"/>
          </p:cNvPicPr>
          <p:nvPr/>
        </p:nvPicPr>
        <p:blipFill rotWithShape="1">
          <a:blip r:embed="rId3">
            <a:extLst>
              <a:ext uri="{28A0092B-C50C-407E-A947-70E740481C1C}">
                <a14:useLocalDpi xmlns:a14="http://schemas.microsoft.com/office/drawing/2010/main" val="0"/>
              </a:ext>
            </a:extLst>
          </a:blip>
          <a:srcRect l="18811" t="8882" r="15205" b="5885"/>
          <a:stretch/>
        </p:blipFill>
        <p:spPr>
          <a:xfrm>
            <a:off x="7506928" y="0"/>
            <a:ext cx="4685072" cy="6849184"/>
          </a:xfrm>
          <a:prstGeom prst="rect">
            <a:avLst/>
          </a:prstGeom>
        </p:spPr>
      </p:pic>
      <p:pic>
        <p:nvPicPr>
          <p:cNvPr id="4" name="Picture 3">
            <a:extLst>
              <a:ext uri="{FF2B5EF4-FFF2-40B4-BE49-F238E27FC236}">
                <a16:creationId xmlns:a16="http://schemas.microsoft.com/office/drawing/2014/main" id="{ED604306-475B-0512-F196-055D26EB93B4}"/>
              </a:ext>
            </a:extLst>
          </p:cNvPr>
          <p:cNvPicPr>
            <a:picLocks noChangeAspect="1"/>
          </p:cNvPicPr>
          <p:nvPr/>
        </p:nvPicPr>
        <p:blipFill rotWithShape="1">
          <a:blip r:embed="rId4"/>
          <a:srcRect l="26444" t="984"/>
          <a:stretch/>
        </p:blipFill>
        <p:spPr>
          <a:xfrm>
            <a:off x="0" y="-34672"/>
            <a:ext cx="7506927" cy="6927343"/>
          </a:xfrm>
          <a:prstGeom prst="rect">
            <a:avLst/>
          </a:prstGeom>
        </p:spPr>
      </p:pic>
      <p:sp>
        <p:nvSpPr>
          <p:cNvPr id="7" name="TextBox 6">
            <a:extLst>
              <a:ext uri="{FF2B5EF4-FFF2-40B4-BE49-F238E27FC236}">
                <a16:creationId xmlns:a16="http://schemas.microsoft.com/office/drawing/2014/main" id="{9DB3800D-C293-D1D0-E362-602A70D5CCCF}"/>
              </a:ext>
            </a:extLst>
          </p:cNvPr>
          <p:cNvSpPr txBox="1"/>
          <p:nvPr/>
        </p:nvSpPr>
        <p:spPr>
          <a:xfrm>
            <a:off x="0" y="759985"/>
            <a:ext cx="7506927" cy="1815882"/>
          </a:xfrm>
          <a:prstGeom prst="rect">
            <a:avLst/>
          </a:prstGeom>
          <a:solidFill>
            <a:schemeClr val="tx1">
              <a:alpha val="39000"/>
            </a:schemeClr>
          </a:solidFill>
        </p:spPr>
        <p:txBody>
          <a:bodyPr wrap="square" rtlCol="0">
            <a:spAutoFit/>
          </a:bodyPr>
          <a:lstStyle/>
          <a:p>
            <a:pPr algn="ctr"/>
            <a:endParaRPr lang="en-GB" sz="2800" dirty="0">
              <a:solidFill>
                <a:schemeClr val="bg1"/>
              </a:solidFill>
            </a:endParaRPr>
          </a:p>
          <a:p>
            <a:pPr algn="ctr"/>
            <a:r>
              <a:rPr lang="en-GB" sz="2800" dirty="0">
                <a:solidFill>
                  <a:schemeClr val="bg1"/>
                </a:solidFill>
              </a:rPr>
              <a:t>Questions?</a:t>
            </a:r>
          </a:p>
          <a:p>
            <a:pPr algn="ctr"/>
            <a:endParaRPr lang="en-GB" sz="2800" dirty="0">
              <a:solidFill>
                <a:schemeClr val="bg1"/>
              </a:solidFill>
            </a:endParaRPr>
          </a:p>
          <a:p>
            <a:pPr algn="ctr"/>
            <a:r>
              <a:rPr lang="en-GB" sz="2800" dirty="0">
                <a:solidFill>
                  <a:schemeClr val="bg1"/>
                </a:solidFill>
              </a:rPr>
              <a:t>edward.baker@nhm.ac.uk</a:t>
            </a:r>
          </a:p>
        </p:txBody>
      </p:sp>
    </p:spTree>
    <p:extLst>
      <p:ext uri="{BB962C8B-B14F-4D97-AF65-F5344CB8AC3E}">
        <p14:creationId xmlns:p14="http://schemas.microsoft.com/office/powerpoint/2010/main" val="2802453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34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880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group of insects&#10;&#10;Description automatically generated with low confidence">
            <a:extLst>
              <a:ext uri="{FF2B5EF4-FFF2-40B4-BE49-F238E27FC236}">
                <a16:creationId xmlns:a16="http://schemas.microsoft.com/office/drawing/2014/main" id="{64006471-1218-2D98-D3C1-51FDEFB771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1" b="22843"/>
          <a:stretch/>
        </p:blipFill>
        <p:spPr bwMode="auto">
          <a:xfrm rot="10800000">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a:extLst>
              <a:ext uri="{FF2B5EF4-FFF2-40B4-BE49-F238E27FC236}">
                <a16:creationId xmlns:a16="http://schemas.microsoft.com/office/drawing/2014/main" id="{B1D4E2C8-669B-42D2-8471-9E8AE6F9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787"/>
            <a:ext cx="4178710" cy="690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screenshot of a computer&#10;&#10;Description automatically generated with low confidence">
            <a:extLst>
              <a:ext uri="{FF2B5EF4-FFF2-40B4-BE49-F238E27FC236}">
                <a16:creationId xmlns:a16="http://schemas.microsoft.com/office/drawing/2014/main" id="{819DF05F-0A74-24F6-C1D1-96189853D7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5" t="34015"/>
          <a:stretch/>
        </p:blipFill>
        <p:spPr bwMode="auto">
          <a:xfrm>
            <a:off x="3924186" y="1281"/>
            <a:ext cx="8267814" cy="41282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text&#10;&#10;Description automatically generated">
            <a:extLst>
              <a:ext uri="{FF2B5EF4-FFF2-40B4-BE49-F238E27FC236}">
                <a16:creationId xmlns:a16="http://schemas.microsoft.com/office/drawing/2014/main" id="{13272767-E194-3C33-DCCD-5D91C70515C9}"/>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3924186" y="4129548"/>
            <a:ext cx="2921276" cy="301024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3ABC61F-2359-6DF9-27A2-747C6F86121D}"/>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6724717" y="4127527"/>
            <a:ext cx="2921276" cy="301024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E3B6DA83-6829-F898-2FFD-FE77C367C873}"/>
              </a:ext>
            </a:extLst>
          </p:cNvPr>
          <p:cNvPicPr>
            <a:picLocks noChangeAspect="1"/>
          </p:cNvPicPr>
          <p:nvPr/>
        </p:nvPicPr>
        <p:blipFill rotWithShape="1">
          <a:blip r:embed="rId5">
            <a:extLst>
              <a:ext uri="{28A0092B-C50C-407E-A947-70E740481C1C}">
                <a14:useLocalDpi xmlns:a14="http://schemas.microsoft.com/office/drawing/2010/main" val="0"/>
              </a:ext>
            </a:extLst>
          </a:blip>
          <a:srcRect l="46905" t="44761" r="12891"/>
          <a:stretch/>
        </p:blipFill>
        <p:spPr>
          <a:xfrm>
            <a:off x="9255160" y="4172616"/>
            <a:ext cx="2921276" cy="3010247"/>
          </a:xfrm>
          <a:prstGeom prst="rect">
            <a:avLst/>
          </a:prstGeom>
        </p:spPr>
      </p:pic>
    </p:spTree>
    <p:extLst>
      <p:ext uri="{BB962C8B-B14F-4D97-AF65-F5344CB8AC3E}">
        <p14:creationId xmlns:p14="http://schemas.microsoft.com/office/powerpoint/2010/main" val="441576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6D7F71-301C-CC04-447C-3CC135049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5626"/>
            <a:ext cx="12192000" cy="1247775"/>
          </a:xfrm>
          <a:prstGeom prst="rect">
            <a:avLst/>
          </a:prstGeom>
        </p:spPr>
      </p:pic>
      <p:sp>
        <p:nvSpPr>
          <p:cNvPr id="7" name="TextBox 6">
            <a:extLst>
              <a:ext uri="{FF2B5EF4-FFF2-40B4-BE49-F238E27FC236}">
                <a16:creationId xmlns:a16="http://schemas.microsoft.com/office/drawing/2014/main" id="{C677DA61-8112-2942-6F9B-8F5B850EC815}"/>
              </a:ext>
            </a:extLst>
          </p:cNvPr>
          <p:cNvSpPr txBox="1"/>
          <p:nvPr/>
        </p:nvSpPr>
        <p:spPr>
          <a:xfrm>
            <a:off x="2884715" y="4085549"/>
            <a:ext cx="6096000" cy="923330"/>
          </a:xfrm>
          <a:prstGeom prst="rect">
            <a:avLst/>
          </a:prstGeom>
          <a:noFill/>
        </p:spPr>
        <p:txBody>
          <a:bodyPr wrap="square">
            <a:spAutoFit/>
          </a:bodyPr>
          <a:lstStyle/>
          <a:p>
            <a:r>
              <a:rPr lang="en-GB" dirty="0">
                <a:solidFill>
                  <a:schemeClr val="bg1"/>
                </a:solidFill>
              </a:rPr>
              <a:t>Blue: voice introductions</a:t>
            </a:r>
          </a:p>
          <a:p>
            <a:r>
              <a:rPr lang="en-GB" dirty="0">
                <a:solidFill>
                  <a:schemeClr val="bg1"/>
                </a:solidFill>
              </a:rPr>
              <a:t>Red: extraneous noise</a:t>
            </a:r>
          </a:p>
          <a:p>
            <a:r>
              <a:rPr lang="en-GB" dirty="0">
                <a:solidFill>
                  <a:schemeClr val="bg1"/>
                </a:solidFill>
              </a:rPr>
              <a:t>Green: calls</a:t>
            </a:r>
          </a:p>
        </p:txBody>
      </p:sp>
    </p:spTree>
    <p:extLst>
      <p:ext uri="{BB962C8B-B14F-4D97-AF65-F5344CB8AC3E}">
        <p14:creationId xmlns:p14="http://schemas.microsoft.com/office/powerpoint/2010/main" val="150433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several brown squares&#10;&#10;Description automatically generated with medium confidence">
            <a:extLst>
              <a:ext uri="{FF2B5EF4-FFF2-40B4-BE49-F238E27FC236}">
                <a16:creationId xmlns:a16="http://schemas.microsoft.com/office/drawing/2014/main" id="{4DF8CAAF-483D-C788-3E27-A0A9BE49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62" y="670232"/>
            <a:ext cx="11720475" cy="4775434"/>
          </a:xfrm>
          <a:prstGeom prst="rect">
            <a:avLst/>
          </a:prstGeom>
          <a:solidFill>
            <a:schemeClr val="bg1"/>
          </a:solidFill>
        </p:spPr>
      </p:pic>
      <p:sp>
        <p:nvSpPr>
          <p:cNvPr id="7" name="TextBox 6">
            <a:extLst>
              <a:ext uri="{FF2B5EF4-FFF2-40B4-BE49-F238E27FC236}">
                <a16:creationId xmlns:a16="http://schemas.microsoft.com/office/drawing/2014/main" id="{399D2012-B90D-F8B9-2042-1CC97D187230}"/>
              </a:ext>
            </a:extLst>
          </p:cNvPr>
          <p:cNvSpPr txBox="1"/>
          <p:nvPr/>
        </p:nvSpPr>
        <p:spPr>
          <a:xfrm>
            <a:off x="5860237" y="5530587"/>
            <a:ext cx="6096000" cy="369332"/>
          </a:xfrm>
          <a:prstGeom prst="rect">
            <a:avLst/>
          </a:prstGeom>
          <a:noFill/>
        </p:spPr>
        <p:txBody>
          <a:bodyPr wrap="square">
            <a:spAutoFit/>
          </a:bodyPr>
          <a:lstStyle/>
          <a:p>
            <a:pPr algn="r"/>
            <a:r>
              <a:rPr lang="en-GB" dirty="0" err="1">
                <a:solidFill>
                  <a:schemeClr val="bg1"/>
                </a:solidFill>
              </a:rPr>
              <a:t>doi</a:t>
            </a:r>
            <a:r>
              <a:rPr lang="en-GB" dirty="0">
                <a:solidFill>
                  <a:schemeClr val="bg1"/>
                </a:solidFill>
              </a:rPr>
              <a:t>: 10.3897/BDJ.8.e54222 </a:t>
            </a:r>
          </a:p>
        </p:txBody>
      </p:sp>
    </p:spTree>
    <p:extLst>
      <p:ext uri="{BB962C8B-B14F-4D97-AF65-F5344CB8AC3E}">
        <p14:creationId xmlns:p14="http://schemas.microsoft.com/office/powerpoint/2010/main" val="341152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background with several brown squares&#10;&#10;Description automatically generated with medium confidence">
            <a:extLst>
              <a:ext uri="{FF2B5EF4-FFF2-40B4-BE49-F238E27FC236}">
                <a16:creationId xmlns:a16="http://schemas.microsoft.com/office/drawing/2014/main" id="{4DF8CAAF-483D-C788-3E27-A0A9BE49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62" y="670232"/>
            <a:ext cx="11720475" cy="4775434"/>
          </a:xfrm>
          <a:prstGeom prst="rect">
            <a:avLst/>
          </a:prstGeom>
          <a:solidFill>
            <a:schemeClr val="bg1"/>
          </a:solidFill>
        </p:spPr>
      </p:pic>
      <p:sp>
        <p:nvSpPr>
          <p:cNvPr id="7" name="TextBox 6">
            <a:extLst>
              <a:ext uri="{FF2B5EF4-FFF2-40B4-BE49-F238E27FC236}">
                <a16:creationId xmlns:a16="http://schemas.microsoft.com/office/drawing/2014/main" id="{399D2012-B90D-F8B9-2042-1CC97D187230}"/>
              </a:ext>
            </a:extLst>
          </p:cNvPr>
          <p:cNvSpPr txBox="1"/>
          <p:nvPr/>
        </p:nvSpPr>
        <p:spPr>
          <a:xfrm>
            <a:off x="5860237" y="5530587"/>
            <a:ext cx="6096000" cy="369332"/>
          </a:xfrm>
          <a:prstGeom prst="rect">
            <a:avLst/>
          </a:prstGeom>
          <a:noFill/>
        </p:spPr>
        <p:txBody>
          <a:bodyPr wrap="square">
            <a:spAutoFit/>
          </a:bodyPr>
          <a:lstStyle/>
          <a:p>
            <a:pPr algn="r"/>
            <a:r>
              <a:rPr lang="en-GB" dirty="0" err="1">
                <a:solidFill>
                  <a:schemeClr val="bg1"/>
                </a:solidFill>
              </a:rPr>
              <a:t>doi</a:t>
            </a:r>
            <a:r>
              <a:rPr lang="en-GB" dirty="0">
                <a:solidFill>
                  <a:schemeClr val="bg1"/>
                </a:solidFill>
              </a:rPr>
              <a:t>: 10.3897/BDJ.8.e54222 </a:t>
            </a:r>
          </a:p>
        </p:txBody>
      </p:sp>
      <p:sp>
        <p:nvSpPr>
          <p:cNvPr id="2" name="Rectangle 1">
            <a:extLst>
              <a:ext uri="{FF2B5EF4-FFF2-40B4-BE49-F238E27FC236}">
                <a16:creationId xmlns:a16="http://schemas.microsoft.com/office/drawing/2014/main" id="{DCCD692F-4DE6-B48C-9C4D-C03C85719345}"/>
              </a:ext>
            </a:extLst>
          </p:cNvPr>
          <p:cNvSpPr/>
          <p:nvPr/>
        </p:nvSpPr>
        <p:spPr>
          <a:xfrm>
            <a:off x="435429" y="1763486"/>
            <a:ext cx="6335485" cy="1132114"/>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845314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NHM Wh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900" dirty="0"/>
        </a:defPPr>
      </a:lstStyle>
    </a:tx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Theme">
  <a:themeElements>
    <a:clrScheme name="NHM Urban Nature Project">
      <a:dk1>
        <a:srgbClr val="000000"/>
      </a:dk1>
      <a:lt1>
        <a:srgbClr val="FFFFFF"/>
      </a:lt1>
      <a:dk2>
        <a:srgbClr val="000000"/>
      </a:dk2>
      <a:lt2>
        <a:srgbClr val="FFFFFF"/>
      </a:lt2>
      <a:accent1>
        <a:srgbClr val="F8DC00"/>
      </a:accent1>
      <a:accent2>
        <a:srgbClr val="000000"/>
      </a:accent2>
      <a:accent3>
        <a:srgbClr val="F2F2F2"/>
      </a:accent3>
      <a:accent4>
        <a:srgbClr val="FFED62"/>
      </a:accent4>
      <a:accent5>
        <a:srgbClr val="404040"/>
      </a:accent5>
      <a:accent6>
        <a:srgbClr val="D9D9D9"/>
      </a:accent6>
      <a:hlink>
        <a:srgbClr val="229BF9"/>
      </a:hlink>
      <a:folHlink>
        <a:srgbClr val="642B7D"/>
      </a:folHlink>
    </a:clrScheme>
    <a:fontScheme name="Elysio">
      <a:majorFont>
        <a:latin typeface="Elysio-Bold"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Elysio-Regular"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highlight>
              <a:srgbClr val="000000"/>
            </a:highlight>
            <a:latin typeface="+mj-l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HM_UrbanNature_1.pptx" id="{E156A5DB-676E-734E-9994-3B81AC7AD6BE}" vid="{ECFA7BF3-9F7B-3D4F-9781-7F4FEC98E127}"/>
    </a:ext>
  </a:extLst>
</a:theme>
</file>

<file path=ppt/theme/theme6.xml><?xml version="1.0" encoding="utf-8"?>
<a:theme xmlns:a="http://schemas.openxmlformats.org/drawingml/2006/main" name="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NHM Anthracite">
  <a:themeElements>
    <a:clrScheme name="NHM1">
      <a:dk1>
        <a:sysClr val="windowText" lastClr="000000"/>
      </a:dk1>
      <a:lt1>
        <a:sysClr val="window" lastClr="FFFFFF"/>
      </a:lt1>
      <a:dk2>
        <a:srgbClr val="87999E"/>
      </a:dk2>
      <a:lt2>
        <a:srgbClr val="F3F3F3"/>
      </a:lt2>
      <a:accent1>
        <a:srgbClr val="0D17F5"/>
      </a:accent1>
      <a:accent2>
        <a:srgbClr val="000000"/>
      </a:accent2>
      <a:accent3>
        <a:srgbClr val="0DEDF7"/>
      </a:accent3>
      <a:accent4>
        <a:srgbClr val="87999E"/>
      </a:accent4>
      <a:accent5>
        <a:srgbClr val="333D47"/>
      </a:accent5>
      <a:accent6>
        <a:srgbClr val="C9F708"/>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il Green">
      <a:srgbClr val="856B00"/>
    </a:custClr>
    <a:custClr name="Brownish Red">
      <a:srgbClr val="651604"/>
    </a:custClr>
    <a:custClr name="Coral Red">
      <a:srgbClr val="FF5957"/>
    </a:custClr>
    <a:custClr name="Peach Blossom">
      <a:srgbClr val="F2BAB0"/>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ppt/theme/theme9.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B709E83-FB03-3645-BC20-C172F2516C2B}" vid="{40309DAA-B602-9046-A806-E8AE857F9D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0882fb6-7b37-4016-bc4e-645c0637b088" xsi:nil="true"/>
    <lcf76f155ced4ddcb4097134ff3c332f xmlns="735c31a0-1538-4a48-8785-011b11873efd">
      <Terms xmlns="http://schemas.microsoft.com/office/infopath/2007/PartnerControls"/>
    </lcf76f155ced4ddcb4097134ff3c332f>
    <Thumbnail xmlns="735c31a0-1538-4a48-8785-011b11873efd" xsi:nil="true"/>
    <Image xmlns="735c31a0-1538-4a48-8785-011b11873ef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CF4F62D25BC04C8095C5A9CA162114" ma:contentTypeVersion="20" ma:contentTypeDescription="Create a new document." ma:contentTypeScope="" ma:versionID="a1e07cd81ff18b69fb87a368027c9f00">
  <xsd:schema xmlns:xsd="http://www.w3.org/2001/XMLSchema" xmlns:xs="http://www.w3.org/2001/XMLSchema" xmlns:p="http://schemas.microsoft.com/office/2006/metadata/properties" xmlns:ns2="735c31a0-1538-4a48-8785-011b11873efd" xmlns:ns3="e866d0ec-5ae1-4a16-a3a9-a6554ade984b" xmlns:ns4="50882fb6-7b37-4016-bc4e-645c0637b088" targetNamespace="http://schemas.microsoft.com/office/2006/metadata/properties" ma:root="true" ma:fieldsID="ea9fac8599cee0bf1fc546bd132f3d64" ns2:_="" ns3:_="" ns4:_="">
    <xsd:import namespace="735c31a0-1538-4a48-8785-011b11873efd"/>
    <xsd:import namespace="e866d0ec-5ae1-4a16-a3a9-a6554ade984b"/>
    <xsd:import namespace="50882fb6-7b37-4016-bc4e-645c0637b08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Thumbnail" minOccurs="0"/>
                <xsd:element ref="ns2:lcf76f155ced4ddcb4097134ff3c332f" minOccurs="0"/>
                <xsd:element ref="ns4:TaxCatchAll" minOccurs="0"/>
                <xsd:element ref="ns2:MediaServiceObjectDetectorVersions" minOccurs="0"/>
                <xsd:element ref="ns2:Imag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5c31a0-1538-4a48-8785-011b11873e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Thumbnail" ma:index="21" nillable="true" ma:displayName="Thumbnail" ma:internalName="Thumbnail">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c631306-648b-4820-82d0-96e9415871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866d0ec-5ae1-4a16-a3a9-a6554ade98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882fb6-7b37-4016-bc4e-645c0637b088"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ed512e7c-745d-4485-9417-80d73020dc78}" ma:internalName="TaxCatchAll" ma:showField="CatchAllData" ma:web="e866d0ec-5ae1-4a16-a3a9-a6554ade98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F840-0D75-414F-B5AC-ACC7974ED808}">
  <ds:schemaRefs>
    <ds:schemaRef ds:uri="http://www.w3.org/XML/1998/namespace"/>
    <ds:schemaRef ds:uri="http://schemas.microsoft.com/office/infopath/2007/PartnerControls"/>
    <ds:schemaRef ds:uri="http://schemas.openxmlformats.org/package/2006/metadata/core-properties"/>
    <ds:schemaRef ds:uri="http://purl.org/dc/elements/1.1/"/>
    <ds:schemaRef ds:uri="http://schemas.microsoft.com/office/2006/documentManagement/types"/>
    <ds:schemaRef ds:uri="e866d0ec-5ae1-4a16-a3a9-a6554ade984b"/>
    <ds:schemaRef ds:uri="735c31a0-1538-4a48-8785-011b11873efd"/>
    <ds:schemaRef ds:uri="http://purl.org/dc/dcmitype/"/>
    <ds:schemaRef ds:uri="http://schemas.microsoft.com/office/2006/metadata/properties"/>
    <ds:schemaRef ds:uri="50882fb6-7b37-4016-bc4e-645c0637b088"/>
    <ds:schemaRef ds:uri="http://purl.org/dc/terms/"/>
  </ds:schemaRefs>
</ds:datastoreItem>
</file>

<file path=customXml/itemProps2.xml><?xml version="1.0" encoding="utf-8"?>
<ds:datastoreItem xmlns:ds="http://schemas.openxmlformats.org/officeDocument/2006/customXml" ds:itemID="{0EB1E295-98ED-4E99-8628-2F901F90F0AB}">
  <ds:schemaRefs>
    <ds:schemaRef ds:uri="http://schemas.microsoft.com/sharepoint/v3/contenttype/forms"/>
  </ds:schemaRefs>
</ds:datastoreItem>
</file>

<file path=customXml/itemProps3.xml><?xml version="1.0" encoding="utf-8"?>
<ds:datastoreItem xmlns:ds="http://schemas.openxmlformats.org/officeDocument/2006/customXml" ds:itemID="{3D307A0C-41AB-413B-971F-CA91A4C574F6}">
  <ds:schemaRefs>
    <ds:schemaRef ds:uri="50882fb6-7b37-4016-bc4e-645c0637b088"/>
    <ds:schemaRef ds:uri="735c31a0-1538-4a48-8785-011b11873efd"/>
    <ds:schemaRef ds:uri="e866d0ec-5ae1-4a16-a3a9-a6554ade98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2217</TotalTime>
  <Words>456</Words>
  <Application>Microsoft Office PowerPoint</Application>
  <PresentationFormat>Widescreen</PresentationFormat>
  <Paragraphs>88</Paragraphs>
  <Slides>31</Slides>
  <Notes>4</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31</vt:i4>
      </vt:variant>
    </vt:vector>
  </HeadingPairs>
  <TitlesOfParts>
    <vt:vector size="51" baseType="lpstr">
      <vt:lpstr>Amazon Ember</vt:lpstr>
      <vt:lpstr>Amazon Ember Display</vt:lpstr>
      <vt:lpstr>Arial</vt:lpstr>
      <vt:lpstr>Calibri</vt:lpstr>
      <vt:lpstr>Calibri Light</vt:lpstr>
      <vt:lpstr>Elysio-Bold</vt:lpstr>
      <vt:lpstr>Elysio-Regular</vt:lpstr>
      <vt:lpstr>Lucida Console</vt:lpstr>
      <vt:lpstr>System Font Regular</vt:lpstr>
      <vt:lpstr>Wingdings</vt:lpstr>
      <vt:lpstr>1_Office Theme</vt:lpstr>
      <vt:lpstr>3_NHM Anthracite</vt:lpstr>
      <vt:lpstr>4_office theme</vt:lpstr>
      <vt:lpstr>NHM White</vt:lpstr>
      <vt:lpstr>Default Theme</vt:lpstr>
      <vt:lpstr>NHM Anthracite</vt:lpstr>
      <vt:lpstr>1_NHM Anthracite</vt:lpstr>
      <vt:lpstr>1_AWS Confidential Dark</vt:lpstr>
      <vt:lpstr>AWS Confidential Dark</vt:lpstr>
      <vt:lpstr>2_NHM Anthracite</vt:lpstr>
      <vt:lpstr>Bioacoustic and ecoacoustic data in AudiovisualCore</vt:lpstr>
      <vt:lpstr>Bioacoustics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https://🦗.fm </vt:lpstr>
      <vt:lpstr>Ecoacoustics</vt:lpstr>
      <vt:lpstr>Ecoacoustics</vt:lpstr>
      <vt:lpstr>Ecoacoustics</vt:lpstr>
      <vt:lpstr>PowerPoint Presentation</vt:lpstr>
      <vt:lpstr>PowerPoint Presentation</vt:lpstr>
      <vt:lpstr>Urban Nature Project</vt:lpstr>
      <vt:lpstr>PowerPoint Presentation</vt:lpstr>
      <vt:lpstr>Both</vt:lpstr>
      <vt:lpstr>Both</vt:lpstr>
      <vt:lpstr>Both</vt:lpstr>
      <vt:lpstr>Both</vt:lpstr>
      <vt:lpstr>Both</vt:lpstr>
      <vt:lpstr>Both</vt:lpstr>
      <vt:lpstr>Audio files…</vt:lpstr>
      <vt:lpstr>Other uses cases</vt:lpstr>
      <vt:lpstr>RegionOfInterest</vt:lpstr>
      <vt:lpstr>Prototype aggregator</vt:lpstr>
      <vt:lpstr>ac: coming soon (and 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Future of Biodiversity   AWS &amp; Natural History Museum  Rachel Lockwood EMEA Marketing Director</dc:title>
  <dc:creator>Smith, Sam</dc:creator>
  <cp:lastModifiedBy>Ed Baker</cp:lastModifiedBy>
  <cp:revision>6</cp:revision>
  <dcterms:created xsi:type="dcterms:W3CDTF">2023-07-12T07:01:24Z</dcterms:created>
  <dcterms:modified xsi:type="dcterms:W3CDTF">2024-09-04T01:22:23Z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0x010100C4D44D8B7E5B864DAFA4BE0AE13DE2F0</vt:lpwstr>
  </property>
  <property fmtid="{D5CDD505-2E9C-101B-9397-08002B2CF9AE}" pid="3" name="MediaServiceImageTags">
    <vt:lpwstr/>
  </property>
</Properties>
</file>